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ebp" ContentType="image/webp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>
  <p:sldMasterIdLst>
    <p:sldMasterId id="2147483648" r:id="rId1"/>
    <p:sldMasterId id="2147483672" r:id="rId2"/>
  </p:sldMasterIdLst>
  <p:notesMasterIdLst>
    <p:notesMasterId r:id="rId18"/>
  </p:notesMasterIdLst>
  <p:sldIdLst>
    <p:sldId id="270" r:id="rId3"/>
    <p:sldId id="277" r:id="rId4"/>
    <p:sldId id="298" r:id="rId5"/>
    <p:sldId id="299" r:id="rId6"/>
    <p:sldId id="306" r:id="rId7"/>
    <p:sldId id="307" r:id="rId8"/>
    <p:sldId id="308" r:id="rId9"/>
    <p:sldId id="301" r:id="rId10"/>
    <p:sldId id="302" r:id="rId11"/>
    <p:sldId id="303" r:id="rId12"/>
    <p:sldId id="300" r:id="rId13"/>
    <p:sldId id="305" r:id="rId14"/>
    <p:sldId id="295" r:id="rId15"/>
    <p:sldId id="296" r:id="rId16"/>
    <p:sldId id="297" r:id="rId17"/>
  </p:sldIdLst>
  <p:sldSz cx="12192000" cy="6858000"/>
  <p:notesSz cx="6858000" cy="9144000"/>
  <p:embeddedFontLst>
    <p:embeddedFont>
      <p:font typeface="Arial Narrow" panose="020B0606020202030204" pitchFamily="34" charset="0"/>
      <p:regular r:id="rId19"/>
      <p:bold r:id="rId20"/>
      <p:italic r:id="rId21"/>
      <p:boldItalic r:id="rId22"/>
    </p:embeddedFont>
    <p:embeddedFont>
      <p:font typeface="Verdana" panose="020B0604030504040204" pitchFamily="34" charset="0"/>
      <p:regular r:id="rId23"/>
      <p:bold r:id="rId24"/>
      <p:italic r:id="rId25"/>
      <p:boldItalic r:id="rId26"/>
    </p:embeddedFont>
  </p:embeddedFontLst>
  <p:defaultTextStyle>
    <a:defPPr>
      <a:defRPr lang="de-DE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95" userDrawn="1">
          <p15:clr>
            <a:srgbClr val="A4A3A4"/>
          </p15:clr>
        </p15:guide>
        <p15:guide id="2" orient="horz" userDrawn="1">
          <p15:clr>
            <a:srgbClr val="A4A3A4"/>
          </p15:clr>
        </p15:guide>
        <p15:guide id="3" orient="horz" pos="5" userDrawn="1">
          <p15:clr>
            <a:srgbClr val="A4A3A4"/>
          </p15:clr>
        </p15:guide>
        <p15:guide id="4" orient="horz" pos="4142" userDrawn="1">
          <p15:clr>
            <a:srgbClr val="A4A3A4"/>
          </p15:clr>
        </p15:guide>
        <p15:guide id="5" orient="horz" pos="799" userDrawn="1">
          <p15:clr>
            <a:srgbClr val="A4A3A4"/>
          </p15:clr>
        </p15:guide>
        <p15:guide id="6" orient="horz" pos="3974" userDrawn="1">
          <p15:clr>
            <a:srgbClr val="A4A3A4"/>
          </p15:clr>
        </p15:guide>
        <p15:guide id="7" pos="393" userDrawn="1">
          <p15:clr>
            <a:srgbClr val="A4A3A4"/>
          </p15:clr>
        </p15:guide>
        <p15:guide id="8" pos="60" userDrawn="1">
          <p15:clr>
            <a:srgbClr val="A4A3A4"/>
          </p15:clr>
        </p15:guide>
        <p15:guide id="9" pos="785" userDrawn="1">
          <p15:clr>
            <a:srgbClr val="A4A3A4"/>
          </p15:clr>
        </p15:guide>
        <p15:guide id="10" pos="7379" userDrawn="1">
          <p15:clr>
            <a:srgbClr val="A4A3A4"/>
          </p15:clr>
        </p15:guide>
        <p15:guide id="11" pos="7136" userDrawn="1">
          <p15:clr>
            <a:srgbClr val="A4A3A4"/>
          </p15:clr>
        </p15:guide>
        <p15:guide id="12" pos="767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A9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820DAD5-3E30-4F0C-9DBF-2476DF08C12F}" v="84" dt="2023-12-18T20:21:31.19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069" autoAdjust="0"/>
    <p:restoredTop sz="96247" autoAdjust="0"/>
  </p:normalViewPr>
  <p:slideViewPr>
    <p:cSldViewPr showGuides="1">
      <p:cViewPr varScale="1">
        <p:scale>
          <a:sx n="111" d="100"/>
          <a:sy n="111" d="100"/>
        </p:scale>
        <p:origin x="762" y="96"/>
      </p:cViewPr>
      <p:guideLst>
        <p:guide orient="horz" pos="295"/>
        <p:guide orient="horz"/>
        <p:guide orient="horz" pos="5"/>
        <p:guide orient="horz" pos="4142"/>
        <p:guide orient="horz" pos="799"/>
        <p:guide orient="horz" pos="3974"/>
        <p:guide pos="393"/>
        <p:guide pos="60"/>
        <p:guide pos="785"/>
        <p:guide pos="7379"/>
        <p:guide pos="7136"/>
        <p:guide pos="7679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1.xml"/><Relationship Id="rId21" Type="http://schemas.openxmlformats.org/officeDocument/2006/relationships/font" Target="fonts/font3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7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font" Target="fonts/font2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6.fntdata"/><Relationship Id="rId32" Type="http://schemas.microsoft.com/office/2015/10/relationships/revisionInfo" Target="revisionInfo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5.fntdata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font" Target="fonts/font1.fntdata"/><Relationship Id="rId31" Type="http://schemas.microsoft.com/office/2016/11/relationships/changesInfo" Target="changesInfos/changesInfo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4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ossein Safakish" userId="61d192d7ea1cab16" providerId="LiveId" clId="{D820DAD5-3E30-4F0C-9DBF-2476DF08C12F}"/>
    <pc:docChg chg="undo custSel addSld delSld modSld sldOrd modMainMaster modNotesMaster">
      <pc:chgData name="Hossein Safakish" userId="61d192d7ea1cab16" providerId="LiveId" clId="{D820DAD5-3E30-4F0C-9DBF-2476DF08C12F}" dt="2023-12-19T15:52:43.098" v="4423" actId="5793"/>
      <pc:docMkLst>
        <pc:docMk/>
      </pc:docMkLst>
      <pc:sldChg chg="addSp delSp modSp mod">
        <pc:chgData name="Hossein Safakish" userId="61d192d7ea1cab16" providerId="LiveId" clId="{D820DAD5-3E30-4F0C-9DBF-2476DF08C12F}" dt="2023-12-18T21:37:23.558" v="4134" actId="1076"/>
        <pc:sldMkLst>
          <pc:docMk/>
          <pc:sldMk cId="0" sldId="270"/>
        </pc:sldMkLst>
        <pc:spChg chg="add mod">
          <ac:chgData name="Hossein Safakish" userId="61d192d7ea1cab16" providerId="LiveId" clId="{D820DAD5-3E30-4F0C-9DBF-2476DF08C12F}" dt="2023-12-18T21:37:08.370" v="4132" actId="1076"/>
          <ac:spMkLst>
            <pc:docMk/>
            <pc:sldMk cId="0" sldId="270"/>
            <ac:spMk id="2" creationId="{85E6C126-69D6-BEA5-A8FF-DD7DE3F3E269}"/>
          </ac:spMkLst>
        </pc:spChg>
        <pc:spChg chg="add del mod">
          <ac:chgData name="Hossein Safakish" userId="61d192d7ea1cab16" providerId="LiveId" clId="{D820DAD5-3E30-4F0C-9DBF-2476DF08C12F}" dt="2023-11-22T18:47:41.020" v="8"/>
          <ac:spMkLst>
            <pc:docMk/>
            <pc:sldMk cId="0" sldId="270"/>
            <ac:spMk id="3" creationId="{16C67E76-1841-173A-F550-D5488522F2BE}"/>
          </ac:spMkLst>
        </pc:spChg>
        <pc:spChg chg="add mod">
          <ac:chgData name="Hossein Safakish" userId="61d192d7ea1cab16" providerId="LiveId" clId="{D820DAD5-3E30-4F0C-9DBF-2476DF08C12F}" dt="2023-12-18T21:37:14.760" v="4133" actId="1076"/>
          <ac:spMkLst>
            <pc:docMk/>
            <pc:sldMk cId="0" sldId="270"/>
            <ac:spMk id="4" creationId="{56F358D4-D1C2-4DBC-EE2D-54F2ABD1B600}"/>
          </ac:spMkLst>
        </pc:spChg>
        <pc:spChg chg="add mod">
          <ac:chgData name="Hossein Safakish" userId="61d192d7ea1cab16" providerId="LiveId" clId="{D820DAD5-3E30-4F0C-9DBF-2476DF08C12F}" dt="2023-12-18T21:37:23.558" v="4134" actId="1076"/>
          <ac:spMkLst>
            <pc:docMk/>
            <pc:sldMk cId="0" sldId="270"/>
            <ac:spMk id="6" creationId="{86891E5D-4733-D0B2-876A-86019E1AD61A}"/>
          </ac:spMkLst>
        </pc:spChg>
        <pc:spChg chg="add del mod">
          <ac:chgData name="Hossein Safakish" userId="61d192d7ea1cab16" providerId="LiveId" clId="{D820DAD5-3E30-4F0C-9DBF-2476DF08C12F}" dt="2023-11-22T18:53:29.680" v="206"/>
          <ac:spMkLst>
            <pc:docMk/>
            <pc:sldMk cId="0" sldId="270"/>
            <ac:spMk id="8" creationId="{48D51A00-E62D-E0C8-07D9-340BFB7D8487}"/>
          </ac:spMkLst>
        </pc:spChg>
        <pc:spChg chg="del mod">
          <ac:chgData name="Hossein Safakish" userId="61d192d7ea1cab16" providerId="LiveId" clId="{D820DAD5-3E30-4F0C-9DBF-2476DF08C12F}" dt="2023-11-22T18:48:07.780" v="131" actId="478"/>
          <ac:spMkLst>
            <pc:docMk/>
            <pc:sldMk cId="0" sldId="270"/>
            <ac:spMk id="9" creationId="{00000000-0000-0000-0000-000000000000}"/>
          </ac:spMkLst>
        </pc:spChg>
        <pc:spChg chg="add del mod">
          <ac:chgData name="Hossein Safakish" userId="61d192d7ea1cab16" providerId="LiveId" clId="{D820DAD5-3E30-4F0C-9DBF-2476DF08C12F}" dt="2023-11-22T18:53:37.690" v="208"/>
          <ac:spMkLst>
            <pc:docMk/>
            <pc:sldMk cId="0" sldId="270"/>
            <ac:spMk id="11" creationId="{BE0B7C09-9A98-E7BC-0F65-8E085C177BBA}"/>
          </ac:spMkLst>
        </pc:spChg>
        <pc:graphicFrameChg chg="add del mod">
          <ac:chgData name="Hossein Safakish" userId="61d192d7ea1cab16" providerId="LiveId" clId="{D820DAD5-3E30-4F0C-9DBF-2476DF08C12F}" dt="2023-11-22T18:53:29.680" v="206"/>
          <ac:graphicFrameMkLst>
            <pc:docMk/>
            <pc:sldMk cId="0" sldId="270"/>
            <ac:graphicFrameMk id="7" creationId="{DFA4C40B-AF4B-22C4-A66D-6D4B3561D19F}"/>
          </ac:graphicFrameMkLst>
        </pc:graphicFrameChg>
        <pc:graphicFrameChg chg="add del mod">
          <ac:chgData name="Hossein Safakish" userId="61d192d7ea1cab16" providerId="LiveId" clId="{D820DAD5-3E30-4F0C-9DBF-2476DF08C12F}" dt="2023-11-22T18:53:37.690" v="208"/>
          <ac:graphicFrameMkLst>
            <pc:docMk/>
            <pc:sldMk cId="0" sldId="270"/>
            <ac:graphicFrameMk id="10" creationId="{97148BA0-1CD9-C84D-5B0D-F61951C4873E}"/>
          </ac:graphicFrameMkLst>
        </pc:graphicFrameChg>
      </pc:sldChg>
      <pc:sldChg chg="modSp mod">
        <pc:chgData name="Hossein Safakish" userId="61d192d7ea1cab16" providerId="LiveId" clId="{D820DAD5-3E30-4F0C-9DBF-2476DF08C12F}" dt="2023-12-19T11:25:56.431" v="4263" actId="20577"/>
        <pc:sldMkLst>
          <pc:docMk/>
          <pc:sldMk cId="2176420445" sldId="277"/>
        </pc:sldMkLst>
        <pc:spChg chg="mod">
          <ac:chgData name="Hossein Safakish" userId="61d192d7ea1cab16" providerId="LiveId" clId="{D820DAD5-3E30-4F0C-9DBF-2476DF08C12F}" dt="2023-12-19T11:25:56.431" v="4263" actId="20577"/>
          <ac:spMkLst>
            <pc:docMk/>
            <pc:sldMk cId="2176420445" sldId="277"/>
            <ac:spMk id="2" creationId="{D1C5DEBF-55CF-5AEB-F881-4BA217FA7BC8}"/>
          </ac:spMkLst>
        </pc:spChg>
        <pc:spChg chg="mod">
          <ac:chgData name="Hossein Safakish" userId="61d192d7ea1cab16" providerId="LiveId" clId="{D820DAD5-3E30-4F0C-9DBF-2476DF08C12F}" dt="2023-12-11T13:57:51.741" v="1439" actId="14100"/>
          <ac:spMkLst>
            <pc:docMk/>
            <pc:sldMk cId="2176420445" sldId="277"/>
            <ac:spMk id="4" creationId="{1144F3DF-8BF4-AE13-B3CE-69A4F3A7D861}"/>
          </ac:spMkLst>
        </pc:spChg>
        <pc:spChg chg="mod">
          <ac:chgData name="Hossein Safakish" userId="61d192d7ea1cab16" providerId="LiveId" clId="{D820DAD5-3E30-4F0C-9DBF-2476DF08C12F}" dt="2023-11-22T18:56:16.620" v="219" actId="20577"/>
          <ac:spMkLst>
            <pc:docMk/>
            <pc:sldMk cId="2176420445" sldId="277"/>
            <ac:spMk id="6" creationId="{F8E9F999-0A92-52A4-AC1C-30912A446EDD}"/>
          </ac:spMkLst>
        </pc:spChg>
      </pc:sldChg>
      <pc:sldChg chg="modSp del mod">
        <pc:chgData name="Hossein Safakish" userId="61d192d7ea1cab16" providerId="LiveId" clId="{D820DAD5-3E30-4F0C-9DBF-2476DF08C12F}" dt="2023-11-22T19:02:31.040" v="461" actId="2696"/>
        <pc:sldMkLst>
          <pc:docMk/>
          <pc:sldMk cId="3263107564" sldId="278"/>
        </pc:sldMkLst>
        <pc:spChg chg="mod">
          <ac:chgData name="Hossein Safakish" userId="61d192d7ea1cab16" providerId="LiveId" clId="{D820DAD5-3E30-4F0C-9DBF-2476DF08C12F}" dt="2023-11-22T19:02:17.430" v="459" actId="20577"/>
          <ac:spMkLst>
            <pc:docMk/>
            <pc:sldMk cId="3263107564" sldId="278"/>
            <ac:spMk id="3" creationId="{B86CEE5A-896E-3BE8-9EAB-68B9EC6956A0}"/>
          </ac:spMkLst>
        </pc:spChg>
        <pc:spChg chg="mod">
          <ac:chgData name="Hossein Safakish" userId="61d192d7ea1cab16" providerId="LiveId" clId="{D820DAD5-3E30-4F0C-9DBF-2476DF08C12F}" dt="2023-11-22T18:56:38.261" v="220"/>
          <ac:spMkLst>
            <pc:docMk/>
            <pc:sldMk cId="3263107564" sldId="278"/>
            <ac:spMk id="6" creationId="{7316623E-2918-E72B-D454-44378BB153AC}"/>
          </ac:spMkLst>
        </pc:spChg>
      </pc:sldChg>
      <pc:sldChg chg="modSp mod">
        <pc:chgData name="Hossein Safakish" userId="61d192d7ea1cab16" providerId="LiveId" clId="{D820DAD5-3E30-4F0C-9DBF-2476DF08C12F}" dt="2023-12-19T10:56:50.987" v="4230" actId="14100"/>
        <pc:sldMkLst>
          <pc:docMk/>
          <pc:sldMk cId="3036930452" sldId="295"/>
        </pc:sldMkLst>
        <pc:spChg chg="mod">
          <ac:chgData name="Hossein Safakish" userId="61d192d7ea1cab16" providerId="LiveId" clId="{D820DAD5-3E30-4F0C-9DBF-2476DF08C12F}" dt="2023-12-19T10:56:50.987" v="4230" actId="14100"/>
          <ac:spMkLst>
            <pc:docMk/>
            <pc:sldMk cId="3036930452" sldId="295"/>
            <ac:spMk id="2" creationId="{1A3260C0-D8DC-936C-F840-A4F3569CBD13}"/>
          </ac:spMkLst>
        </pc:spChg>
        <pc:spChg chg="mod">
          <ac:chgData name="Hossein Safakish" userId="61d192d7ea1cab16" providerId="LiveId" clId="{D820DAD5-3E30-4F0C-9DBF-2476DF08C12F}" dt="2023-12-11T14:47:21.157" v="1727" actId="1076"/>
          <ac:spMkLst>
            <pc:docMk/>
            <pc:sldMk cId="3036930452" sldId="295"/>
            <ac:spMk id="4" creationId="{3ABDB35A-2E2D-9B9E-2832-85774F210291}"/>
          </ac:spMkLst>
        </pc:spChg>
        <pc:spChg chg="mod">
          <ac:chgData name="Hossein Safakish" userId="61d192d7ea1cab16" providerId="LiveId" clId="{D820DAD5-3E30-4F0C-9DBF-2476DF08C12F}" dt="2023-11-22T18:56:51.520" v="221"/>
          <ac:spMkLst>
            <pc:docMk/>
            <pc:sldMk cId="3036930452" sldId="295"/>
            <ac:spMk id="6" creationId="{E18F8AFE-7871-A297-C0F1-23BDC8FD7AEC}"/>
          </ac:spMkLst>
        </pc:spChg>
      </pc:sldChg>
      <pc:sldChg chg="modSp mod">
        <pc:chgData name="Hossein Safakish" userId="61d192d7ea1cab16" providerId="LiveId" clId="{D820DAD5-3E30-4F0C-9DBF-2476DF08C12F}" dt="2023-12-19T10:57:23.668" v="4232" actId="14100"/>
        <pc:sldMkLst>
          <pc:docMk/>
          <pc:sldMk cId="2982839522" sldId="296"/>
        </pc:sldMkLst>
        <pc:spChg chg="mod">
          <ac:chgData name="Hossein Safakish" userId="61d192d7ea1cab16" providerId="LiveId" clId="{D820DAD5-3E30-4F0C-9DBF-2476DF08C12F}" dt="2023-12-11T14:48:15.501" v="1741" actId="1076"/>
          <ac:spMkLst>
            <pc:docMk/>
            <pc:sldMk cId="2982839522" sldId="296"/>
            <ac:spMk id="4" creationId="{DD6AA2CD-38B2-4C1E-4F37-F2174F240AAB}"/>
          </ac:spMkLst>
        </pc:spChg>
        <pc:spChg chg="mod">
          <ac:chgData name="Hossein Safakish" userId="61d192d7ea1cab16" providerId="LiveId" clId="{D820DAD5-3E30-4F0C-9DBF-2476DF08C12F}" dt="2023-11-22T18:56:59.332" v="222"/>
          <ac:spMkLst>
            <pc:docMk/>
            <pc:sldMk cId="2982839522" sldId="296"/>
            <ac:spMk id="6" creationId="{53FD36F3-858F-559F-6712-963363EF4338}"/>
          </ac:spMkLst>
        </pc:spChg>
        <pc:spChg chg="mod">
          <ac:chgData name="Hossein Safakish" userId="61d192d7ea1cab16" providerId="LiveId" clId="{D820DAD5-3E30-4F0C-9DBF-2476DF08C12F}" dt="2023-12-19T10:57:23.668" v="4232" actId="14100"/>
          <ac:spMkLst>
            <pc:docMk/>
            <pc:sldMk cId="2982839522" sldId="296"/>
            <ac:spMk id="8" creationId="{5F6B8CAD-F262-B1E8-C8E8-2E361716F5E7}"/>
          </ac:spMkLst>
        </pc:spChg>
      </pc:sldChg>
      <pc:sldChg chg="modSp mod">
        <pc:chgData name="Hossein Safakish" userId="61d192d7ea1cab16" providerId="LiveId" clId="{D820DAD5-3E30-4F0C-9DBF-2476DF08C12F}" dt="2023-12-19T12:51:43.411" v="4379" actId="14100"/>
        <pc:sldMkLst>
          <pc:docMk/>
          <pc:sldMk cId="1374543933" sldId="297"/>
        </pc:sldMkLst>
        <pc:spChg chg="mod">
          <ac:chgData name="Hossein Safakish" userId="61d192d7ea1cab16" providerId="LiveId" clId="{D820DAD5-3E30-4F0C-9DBF-2476DF08C12F}" dt="2023-12-19T12:51:43.411" v="4379" actId="14100"/>
          <ac:spMkLst>
            <pc:docMk/>
            <pc:sldMk cId="1374543933" sldId="297"/>
            <ac:spMk id="4" creationId="{A009A949-B06A-D0F5-C00B-63AC80BFCC89}"/>
          </ac:spMkLst>
        </pc:spChg>
        <pc:spChg chg="mod">
          <ac:chgData name="Hossein Safakish" userId="61d192d7ea1cab16" providerId="LiveId" clId="{D820DAD5-3E30-4F0C-9DBF-2476DF08C12F}" dt="2023-11-22T18:57:09.980" v="223"/>
          <ac:spMkLst>
            <pc:docMk/>
            <pc:sldMk cId="1374543933" sldId="297"/>
            <ac:spMk id="6" creationId="{404EB11A-EABB-1DAF-3BEE-7B01DBC77875}"/>
          </ac:spMkLst>
        </pc:spChg>
        <pc:spChg chg="mod">
          <ac:chgData name="Hossein Safakish" userId="61d192d7ea1cab16" providerId="LiveId" clId="{D820DAD5-3E30-4F0C-9DBF-2476DF08C12F}" dt="2023-12-11T14:49:51.335" v="1753" actId="1076"/>
          <ac:spMkLst>
            <pc:docMk/>
            <pc:sldMk cId="1374543933" sldId="297"/>
            <ac:spMk id="8" creationId="{FE8FA59E-1A30-81F6-3DC0-473FB1ED4EA7}"/>
          </ac:spMkLst>
        </pc:spChg>
        <pc:picChg chg="mod">
          <ac:chgData name="Hossein Safakish" userId="61d192d7ea1cab16" providerId="LiveId" clId="{D820DAD5-3E30-4F0C-9DBF-2476DF08C12F}" dt="2023-12-19T12:48:06.891" v="4352" actId="14100"/>
          <ac:picMkLst>
            <pc:docMk/>
            <pc:sldMk cId="1374543933" sldId="297"/>
            <ac:picMk id="3" creationId="{E441099C-C15F-D34B-38BF-16ED4B97783E}"/>
          </ac:picMkLst>
        </pc:picChg>
      </pc:sldChg>
      <pc:sldChg chg="addSp delSp modSp add mod">
        <pc:chgData name="Hossein Safakish" userId="61d192d7ea1cab16" providerId="LiveId" clId="{D820DAD5-3E30-4F0C-9DBF-2476DF08C12F}" dt="2023-12-19T12:42:28.011" v="4332" actId="20577"/>
        <pc:sldMkLst>
          <pc:docMk/>
          <pc:sldMk cId="4041677355" sldId="298"/>
        </pc:sldMkLst>
        <pc:spChg chg="add mod">
          <ac:chgData name="Hossein Safakish" userId="61d192d7ea1cab16" providerId="LiveId" clId="{D820DAD5-3E30-4F0C-9DBF-2476DF08C12F}" dt="2023-12-18T12:43:10.219" v="2673" actId="1076"/>
          <ac:spMkLst>
            <pc:docMk/>
            <pc:sldMk cId="4041677355" sldId="298"/>
            <ac:spMk id="2" creationId="{F71650B0-8199-1025-57A4-725A3D5EE342}"/>
          </ac:spMkLst>
        </pc:spChg>
        <pc:spChg chg="mod">
          <ac:chgData name="Hossein Safakish" userId="61d192d7ea1cab16" providerId="LiveId" clId="{D820DAD5-3E30-4F0C-9DBF-2476DF08C12F}" dt="2023-12-18T09:48:40.782" v="1863" actId="14100"/>
          <ac:spMkLst>
            <pc:docMk/>
            <pc:sldMk cId="4041677355" sldId="298"/>
            <ac:spMk id="3" creationId="{B86CEE5A-896E-3BE8-9EAB-68B9EC6956A0}"/>
          </ac:spMkLst>
        </pc:spChg>
        <pc:spChg chg="mod">
          <ac:chgData name="Hossein Safakish" userId="61d192d7ea1cab16" providerId="LiveId" clId="{D820DAD5-3E30-4F0C-9DBF-2476DF08C12F}" dt="2023-12-19T12:42:28.011" v="4332" actId="20577"/>
          <ac:spMkLst>
            <pc:docMk/>
            <pc:sldMk cId="4041677355" sldId="298"/>
            <ac:spMk id="10" creationId="{6B94068B-9FAC-0F6B-CFA9-8EB300E12194}"/>
          </ac:spMkLst>
        </pc:spChg>
        <pc:spChg chg="add mod">
          <ac:chgData name="Hossein Safakish" userId="61d192d7ea1cab16" providerId="LiveId" clId="{D820DAD5-3E30-4F0C-9DBF-2476DF08C12F}" dt="2023-12-18T12:45:19.571" v="2714" actId="1076"/>
          <ac:spMkLst>
            <pc:docMk/>
            <pc:sldMk cId="4041677355" sldId="298"/>
            <ac:spMk id="12" creationId="{2F157C9D-4EB7-0E0D-C7B9-BF45751377BB}"/>
          </ac:spMkLst>
        </pc:spChg>
        <pc:spChg chg="add mod">
          <ac:chgData name="Hossein Safakish" userId="61d192d7ea1cab16" providerId="LiveId" clId="{D820DAD5-3E30-4F0C-9DBF-2476DF08C12F}" dt="2023-12-06T11:57:12.997" v="1401"/>
          <ac:spMkLst>
            <pc:docMk/>
            <pc:sldMk cId="4041677355" sldId="298"/>
            <ac:spMk id="13" creationId="{9921FF56-90FA-BC6C-2B4A-8DB67B76C11A}"/>
          </ac:spMkLst>
        </pc:spChg>
        <pc:graphicFrameChg chg="add del mod modGraphic">
          <ac:chgData name="Hossein Safakish" userId="61d192d7ea1cab16" providerId="LiveId" clId="{D820DAD5-3E30-4F0C-9DBF-2476DF08C12F}" dt="2023-11-27T19:52:46.049" v="1061" actId="478"/>
          <ac:graphicFrameMkLst>
            <pc:docMk/>
            <pc:sldMk cId="4041677355" sldId="298"/>
            <ac:graphicFrameMk id="12" creationId="{D91796C3-786D-2AB5-6D0C-5D8F6AA60858}"/>
          </ac:graphicFrameMkLst>
        </pc:graphicFrameChg>
        <pc:picChg chg="add del">
          <ac:chgData name="Hossein Safakish" userId="61d192d7ea1cab16" providerId="LiveId" clId="{D820DAD5-3E30-4F0C-9DBF-2476DF08C12F}" dt="2023-11-27T19:48:52.831" v="1041" actId="22"/>
          <ac:picMkLst>
            <pc:docMk/>
            <pc:sldMk cId="4041677355" sldId="298"/>
            <ac:picMk id="4" creationId="{016198E8-4995-4C22-73B7-A8376A972364}"/>
          </ac:picMkLst>
        </pc:picChg>
        <pc:picChg chg="add mod">
          <ac:chgData name="Hossein Safakish" userId="61d192d7ea1cab16" providerId="LiveId" clId="{D820DAD5-3E30-4F0C-9DBF-2476DF08C12F}" dt="2023-12-18T12:45:08.009" v="2713" actId="14100"/>
          <ac:picMkLst>
            <pc:docMk/>
            <pc:sldMk cId="4041677355" sldId="298"/>
            <ac:picMk id="8" creationId="{9B0531B0-8843-3462-9255-5B06792EBE8B}"/>
          </ac:picMkLst>
        </pc:picChg>
        <pc:picChg chg="mod">
          <ac:chgData name="Hossein Safakish" userId="61d192d7ea1cab16" providerId="LiveId" clId="{D820DAD5-3E30-4F0C-9DBF-2476DF08C12F}" dt="2023-12-06T11:57:12.997" v="1401"/>
          <ac:picMkLst>
            <pc:docMk/>
            <pc:sldMk cId="4041677355" sldId="298"/>
            <ac:picMk id="9" creationId="{44DDAF34-7C1B-AF42-9715-4B938F41B806}"/>
          </ac:picMkLst>
        </pc:picChg>
        <pc:picChg chg="add mod">
          <ac:chgData name="Hossein Safakish" userId="61d192d7ea1cab16" providerId="LiveId" clId="{D820DAD5-3E30-4F0C-9DBF-2476DF08C12F}" dt="2023-12-18T12:43:39.139" v="2677" actId="14100"/>
          <ac:picMkLst>
            <pc:docMk/>
            <pc:sldMk cId="4041677355" sldId="298"/>
            <ac:picMk id="11" creationId="{F8EB1E3C-5C95-56EB-3A8C-99651635B436}"/>
          </ac:picMkLst>
        </pc:picChg>
      </pc:sldChg>
      <pc:sldChg chg="addSp delSp modSp add mod">
        <pc:chgData name="Hossein Safakish" userId="61d192d7ea1cab16" providerId="LiveId" clId="{D820DAD5-3E30-4F0C-9DBF-2476DF08C12F}" dt="2023-12-19T11:06:20.007" v="4261" actId="1076"/>
        <pc:sldMkLst>
          <pc:docMk/>
          <pc:sldMk cId="775608968" sldId="299"/>
        </pc:sldMkLst>
        <pc:spChg chg="mod">
          <ac:chgData name="Hossein Safakish" userId="61d192d7ea1cab16" providerId="LiveId" clId="{D820DAD5-3E30-4F0C-9DBF-2476DF08C12F}" dt="2023-12-11T14:05:07.980" v="1511" actId="1076"/>
          <ac:spMkLst>
            <pc:docMk/>
            <pc:sldMk cId="775608968" sldId="299"/>
            <ac:spMk id="3" creationId="{B86CEE5A-896E-3BE8-9EAB-68B9EC6956A0}"/>
          </ac:spMkLst>
        </pc:spChg>
        <pc:spChg chg="mod">
          <ac:chgData name="Hossein Safakish" userId="61d192d7ea1cab16" providerId="LiveId" clId="{D820DAD5-3E30-4F0C-9DBF-2476DF08C12F}" dt="2023-12-19T11:05:08.826" v="4254" actId="20577"/>
          <ac:spMkLst>
            <pc:docMk/>
            <pc:sldMk cId="775608968" sldId="299"/>
            <ac:spMk id="10" creationId="{6B94068B-9FAC-0F6B-CFA9-8EB300E12194}"/>
          </ac:spMkLst>
        </pc:spChg>
        <pc:spChg chg="add mod">
          <ac:chgData name="Hossein Safakish" userId="61d192d7ea1cab16" providerId="LiveId" clId="{D820DAD5-3E30-4F0C-9DBF-2476DF08C12F}" dt="2023-12-18T12:47:20.066" v="2724" actId="1076"/>
          <ac:spMkLst>
            <pc:docMk/>
            <pc:sldMk cId="775608968" sldId="299"/>
            <ac:spMk id="14" creationId="{2BB945D7-2366-3E1F-48EF-E3EFDDFED815}"/>
          </ac:spMkLst>
        </pc:spChg>
        <pc:spChg chg="add mod">
          <ac:chgData name="Hossein Safakish" userId="61d192d7ea1cab16" providerId="LiveId" clId="{D820DAD5-3E30-4F0C-9DBF-2476DF08C12F}" dt="2023-12-18T12:55:34.146" v="2747" actId="1076"/>
          <ac:spMkLst>
            <pc:docMk/>
            <pc:sldMk cId="775608968" sldId="299"/>
            <ac:spMk id="15" creationId="{6DA6C81B-37EA-CDE3-2E30-1CA51B14E63A}"/>
          </ac:spMkLst>
        </pc:spChg>
        <pc:spChg chg="add mod">
          <ac:chgData name="Hossein Safakish" userId="61d192d7ea1cab16" providerId="LiveId" clId="{D820DAD5-3E30-4F0C-9DBF-2476DF08C12F}" dt="2023-12-18T13:13:21.854" v="2822" actId="1076"/>
          <ac:spMkLst>
            <pc:docMk/>
            <pc:sldMk cId="775608968" sldId="299"/>
            <ac:spMk id="16" creationId="{15E7DFCC-492D-D7DF-AA9C-01FA76D3D5E7}"/>
          </ac:spMkLst>
        </pc:spChg>
        <pc:picChg chg="add mod">
          <ac:chgData name="Hossein Safakish" userId="61d192d7ea1cab16" providerId="LiveId" clId="{D820DAD5-3E30-4F0C-9DBF-2476DF08C12F}" dt="2023-12-18T12:47:15.440" v="2723" actId="14100"/>
          <ac:picMkLst>
            <pc:docMk/>
            <pc:sldMk cId="775608968" sldId="299"/>
            <ac:picMk id="4" creationId="{78AE7790-0707-B940-2C0B-27DE86D9F507}"/>
          </ac:picMkLst>
        </pc:picChg>
        <pc:picChg chg="add mod">
          <ac:chgData name="Hossein Safakish" userId="61d192d7ea1cab16" providerId="LiveId" clId="{D820DAD5-3E30-4F0C-9DBF-2476DF08C12F}" dt="2023-12-19T11:06:20.007" v="4261" actId="1076"/>
          <ac:picMkLst>
            <pc:docMk/>
            <pc:sldMk cId="775608968" sldId="299"/>
            <ac:picMk id="8" creationId="{17395AE4-228F-CB93-1921-23C00B896106}"/>
          </ac:picMkLst>
        </pc:picChg>
        <pc:picChg chg="mod">
          <ac:chgData name="Hossein Safakish" userId="61d192d7ea1cab16" providerId="LiveId" clId="{D820DAD5-3E30-4F0C-9DBF-2476DF08C12F}" dt="2023-12-06T11:57:12.997" v="1401"/>
          <ac:picMkLst>
            <pc:docMk/>
            <pc:sldMk cId="775608968" sldId="299"/>
            <ac:picMk id="9" creationId="{44DDAF34-7C1B-AF42-9715-4B938F41B806}"/>
          </ac:picMkLst>
        </pc:picChg>
        <pc:picChg chg="add mod">
          <ac:chgData name="Hossein Safakish" userId="61d192d7ea1cab16" providerId="LiveId" clId="{D820DAD5-3E30-4F0C-9DBF-2476DF08C12F}" dt="2023-12-18T12:55:23.538" v="2746" actId="14100"/>
          <ac:picMkLst>
            <pc:docMk/>
            <pc:sldMk cId="775608968" sldId="299"/>
            <ac:picMk id="11" creationId="{76227114-5571-0B41-1264-F417D2596670}"/>
          </ac:picMkLst>
        </pc:picChg>
        <pc:picChg chg="add del mod">
          <ac:chgData name="Hossein Safakish" userId="61d192d7ea1cab16" providerId="LiveId" clId="{D820DAD5-3E30-4F0C-9DBF-2476DF08C12F}" dt="2023-12-18T13:00:05.776" v="2759" actId="478"/>
          <ac:picMkLst>
            <pc:docMk/>
            <pc:sldMk cId="775608968" sldId="299"/>
            <ac:picMk id="13" creationId="{04D67BE9-B3D8-288B-527A-72BD9D6DF151}"/>
          </ac:picMkLst>
        </pc:picChg>
      </pc:sldChg>
      <pc:sldChg chg="modSp add mod">
        <pc:chgData name="Hossein Safakish" userId="61d192d7ea1cab16" providerId="LiveId" clId="{D820DAD5-3E30-4F0C-9DBF-2476DF08C12F}" dt="2023-12-19T15:52:28.555" v="4406" actId="20577"/>
        <pc:sldMkLst>
          <pc:docMk/>
          <pc:sldMk cId="1352366150" sldId="300"/>
        </pc:sldMkLst>
        <pc:spChg chg="mod">
          <ac:chgData name="Hossein Safakish" userId="61d192d7ea1cab16" providerId="LiveId" clId="{D820DAD5-3E30-4F0C-9DBF-2476DF08C12F}" dt="2023-12-11T14:45:37.754" v="1708" actId="1076"/>
          <ac:spMkLst>
            <pc:docMk/>
            <pc:sldMk cId="1352366150" sldId="300"/>
            <ac:spMk id="3" creationId="{B86CEE5A-896E-3BE8-9EAB-68B9EC6956A0}"/>
          </ac:spMkLst>
        </pc:spChg>
        <pc:spChg chg="mod">
          <ac:chgData name="Hossein Safakish" userId="61d192d7ea1cab16" providerId="LiveId" clId="{D820DAD5-3E30-4F0C-9DBF-2476DF08C12F}" dt="2023-12-19T15:52:28.555" v="4406" actId="20577"/>
          <ac:spMkLst>
            <pc:docMk/>
            <pc:sldMk cId="1352366150" sldId="300"/>
            <ac:spMk id="10" creationId="{6B94068B-9FAC-0F6B-CFA9-8EB300E12194}"/>
          </ac:spMkLst>
        </pc:spChg>
        <pc:picChg chg="mod">
          <ac:chgData name="Hossein Safakish" userId="61d192d7ea1cab16" providerId="LiveId" clId="{D820DAD5-3E30-4F0C-9DBF-2476DF08C12F}" dt="2023-12-06T11:57:12.997" v="1401"/>
          <ac:picMkLst>
            <pc:docMk/>
            <pc:sldMk cId="1352366150" sldId="300"/>
            <ac:picMk id="9" creationId="{44DDAF34-7C1B-AF42-9715-4B938F41B806}"/>
          </ac:picMkLst>
        </pc:picChg>
      </pc:sldChg>
      <pc:sldChg chg="addSp delSp modSp add mod">
        <pc:chgData name="Hossein Safakish" userId="61d192d7ea1cab16" providerId="LiveId" clId="{D820DAD5-3E30-4F0C-9DBF-2476DF08C12F}" dt="2023-12-18T21:45:38.074" v="4220" actId="20577"/>
        <pc:sldMkLst>
          <pc:docMk/>
          <pc:sldMk cId="3349312681" sldId="301"/>
        </pc:sldMkLst>
        <pc:spChg chg="mod">
          <ac:chgData name="Hossein Safakish" userId="61d192d7ea1cab16" providerId="LiveId" clId="{D820DAD5-3E30-4F0C-9DBF-2476DF08C12F}" dt="2023-12-11T14:37:06.137" v="1610" actId="14100"/>
          <ac:spMkLst>
            <pc:docMk/>
            <pc:sldMk cId="3349312681" sldId="301"/>
            <ac:spMk id="3" creationId="{B86CEE5A-896E-3BE8-9EAB-68B9EC6956A0}"/>
          </ac:spMkLst>
        </pc:spChg>
        <pc:spChg chg="mod">
          <ac:chgData name="Hossein Safakish" userId="61d192d7ea1cab16" providerId="LiveId" clId="{D820DAD5-3E30-4F0C-9DBF-2476DF08C12F}" dt="2023-12-18T21:45:38.074" v="4220" actId="20577"/>
          <ac:spMkLst>
            <pc:docMk/>
            <pc:sldMk cId="3349312681" sldId="301"/>
            <ac:spMk id="10" creationId="{6B94068B-9FAC-0F6B-CFA9-8EB300E12194}"/>
          </ac:spMkLst>
        </pc:spChg>
        <pc:spChg chg="add del mod">
          <ac:chgData name="Hossein Safakish" userId="61d192d7ea1cab16" providerId="LiveId" clId="{D820DAD5-3E30-4F0C-9DBF-2476DF08C12F}" dt="2023-12-18T20:17:34.434" v="3332" actId="478"/>
          <ac:spMkLst>
            <pc:docMk/>
            <pc:sldMk cId="3349312681" sldId="301"/>
            <ac:spMk id="12" creationId="{7D2791B5-EF10-1C70-F118-3C7DB88F843A}"/>
          </ac:spMkLst>
        </pc:spChg>
        <pc:spChg chg="add del mod">
          <ac:chgData name="Hossein Safakish" userId="61d192d7ea1cab16" providerId="LiveId" clId="{D820DAD5-3E30-4F0C-9DBF-2476DF08C12F}" dt="2023-12-18T20:17:30.602" v="3330" actId="478"/>
          <ac:spMkLst>
            <pc:docMk/>
            <pc:sldMk cId="3349312681" sldId="301"/>
            <ac:spMk id="13" creationId="{C874F6CE-514E-1153-9AC8-5D83337BAFD3}"/>
          </ac:spMkLst>
        </pc:spChg>
        <pc:spChg chg="add mod">
          <ac:chgData name="Hossein Safakish" userId="61d192d7ea1cab16" providerId="LiveId" clId="{D820DAD5-3E30-4F0C-9DBF-2476DF08C12F}" dt="2023-12-18T20:23:27.295" v="3436" actId="20577"/>
          <ac:spMkLst>
            <pc:docMk/>
            <pc:sldMk cId="3349312681" sldId="301"/>
            <ac:spMk id="14" creationId="{12052F06-A9A2-F355-BE02-8076811D4F76}"/>
          </ac:spMkLst>
        </pc:spChg>
        <pc:spChg chg="add mod">
          <ac:chgData name="Hossein Safakish" userId="61d192d7ea1cab16" providerId="LiveId" clId="{D820DAD5-3E30-4F0C-9DBF-2476DF08C12F}" dt="2023-12-18T20:23:21.346" v="3433" actId="20577"/>
          <ac:spMkLst>
            <pc:docMk/>
            <pc:sldMk cId="3349312681" sldId="301"/>
            <ac:spMk id="15" creationId="{C7D0F905-B839-D44C-ABF0-B24DB33870F8}"/>
          </ac:spMkLst>
        </pc:spChg>
        <pc:picChg chg="add mod">
          <ac:chgData name="Hossein Safakish" userId="61d192d7ea1cab16" providerId="LiveId" clId="{D820DAD5-3E30-4F0C-9DBF-2476DF08C12F}" dt="2023-12-18T20:21:15.500" v="3397" actId="14100"/>
          <ac:picMkLst>
            <pc:docMk/>
            <pc:sldMk cId="3349312681" sldId="301"/>
            <ac:picMk id="4" creationId="{825A49FE-49EC-FC4B-8D39-9AAEA536BF7A}"/>
          </ac:picMkLst>
        </pc:picChg>
        <pc:picChg chg="mod">
          <ac:chgData name="Hossein Safakish" userId="61d192d7ea1cab16" providerId="LiveId" clId="{D820DAD5-3E30-4F0C-9DBF-2476DF08C12F}" dt="2023-12-06T11:57:12.997" v="1401"/>
          <ac:picMkLst>
            <pc:docMk/>
            <pc:sldMk cId="3349312681" sldId="301"/>
            <ac:picMk id="9" creationId="{44DDAF34-7C1B-AF42-9715-4B938F41B806}"/>
          </ac:picMkLst>
        </pc:picChg>
        <pc:picChg chg="add mod">
          <ac:chgData name="Hossein Safakish" userId="61d192d7ea1cab16" providerId="LiveId" clId="{D820DAD5-3E30-4F0C-9DBF-2476DF08C12F}" dt="2023-12-18T21:25:14.622" v="3809" actId="14100"/>
          <ac:picMkLst>
            <pc:docMk/>
            <pc:sldMk cId="3349312681" sldId="301"/>
            <ac:picMk id="11" creationId="{322259AD-CAB0-2EB4-88F3-36B7926CA5DA}"/>
          </ac:picMkLst>
        </pc:picChg>
      </pc:sldChg>
      <pc:sldChg chg="addSp modSp add mod">
        <pc:chgData name="Hossein Safakish" userId="61d192d7ea1cab16" providerId="LiveId" clId="{D820DAD5-3E30-4F0C-9DBF-2476DF08C12F}" dt="2023-12-19T12:47:28.776" v="4348" actId="20577"/>
        <pc:sldMkLst>
          <pc:docMk/>
          <pc:sldMk cId="3117262710" sldId="302"/>
        </pc:sldMkLst>
        <pc:spChg chg="add mod">
          <ac:chgData name="Hossein Safakish" userId="61d192d7ea1cab16" providerId="LiveId" clId="{D820DAD5-3E30-4F0C-9DBF-2476DF08C12F}" dt="2023-12-18T20:48:18.280" v="3510" actId="2711"/>
          <ac:spMkLst>
            <pc:docMk/>
            <pc:sldMk cId="3117262710" sldId="302"/>
            <ac:spMk id="2" creationId="{D8C35360-104E-FE9E-F5CD-B04708C58C91}"/>
          </ac:spMkLst>
        </pc:spChg>
        <pc:spChg chg="mod">
          <ac:chgData name="Hossein Safakish" userId="61d192d7ea1cab16" providerId="LiveId" clId="{D820DAD5-3E30-4F0C-9DBF-2476DF08C12F}" dt="2023-12-11T14:42:12.122" v="1667" actId="14100"/>
          <ac:spMkLst>
            <pc:docMk/>
            <pc:sldMk cId="3117262710" sldId="302"/>
            <ac:spMk id="3" creationId="{B86CEE5A-896E-3BE8-9EAB-68B9EC6956A0}"/>
          </ac:spMkLst>
        </pc:spChg>
        <pc:spChg chg="mod">
          <ac:chgData name="Hossein Safakish" userId="61d192d7ea1cab16" providerId="LiveId" clId="{D820DAD5-3E30-4F0C-9DBF-2476DF08C12F}" dt="2023-12-19T12:47:28.776" v="4348" actId="20577"/>
          <ac:spMkLst>
            <pc:docMk/>
            <pc:sldMk cId="3117262710" sldId="302"/>
            <ac:spMk id="10" creationId="{6B94068B-9FAC-0F6B-CFA9-8EB300E12194}"/>
          </ac:spMkLst>
        </pc:spChg>
        <pc:picChg chg="add mod">
          <ac:chgData name="Hossein Safakish" userId="61d192d7ea1cab16" providerId="LiveId" clId="{D820DAD5-3E30-4F0C-9DBF-2476DF08C12F}" dt="2023-12-19T12:46:58.363" v="4342" actId="14100"/>
          <ac:picMkLst>
            <pc:docMk/>
            <pc:sldMk cId="3117262710" sldId="302"/>
            <ac:picMk id="4" creationId="{E84A3715-F677-5AB3-CD89-BB4CB78C9F52}"/>
          </ac:picMkLst>
        </pc:picChg>
        <pc:picChg chg="mod">
          <ac:chgData name="Hossein Safakish" userId="61d192d7ea1cab16" providerId="LiveId" clId="{D820DAD5-3E30-4F0C-9DBF-2476DF08C12F}" dt="2023-12-06T11:57:12.997" v="1401"/>
          <ac:picMkLst>
            <pc:docMk/>
            <pc:sldMk cId="3117262710" sldId="302"/>
            <ac:picMk id="9" creationId="{44DDAF34-7C1B-AF42-9715-4B938F41B806}"/>
          </ac:picMkLst>
        </pc:picChg>
      </pc:sldChg>
      <pc:sldChg chg="addSp modSp add mod">
        <pc:chgData name="Hossein Safakish" userId="61d192d7ea1cab16" providerId="LiveId" clId="{D820DAD5-3E30-4F0C-9DBF-2476DF08C12F}" dt="2023-12-19T15:52:43.098" v="4423" actId="5793"/>
        <pc:sldMkLst>
          <pc:docMk/>
          <pc:sldMk cId="128332426" sldId="303"/>
        </pc:sldMkLst>
        <pc:spChg chg="add mod">
          <ac:chgData name="Hossein Safakish" userId="61d192d7ea1cab16" providerId="LiveId" clId="{D820DAD5-3E30-4F0C-9DBF-2476DF08C12F}" dt="2023-12-18T20:51:26.018" v="3515" actId="1076"/>
          <ac:spMkLst>
            <pc:docMk/>
            <pc:sldMk cId="128332426" sldId="303"/>
            <ac:spMk id="2" creationId="{2921BE61-ABFA-8C94-ED70-47E825CF6FC3}"/>
          </ac:spMkLst>
        </pc:spChg>
        <pc:spChg chg="mod">
          <ac:chgData name="Hossein Safakish" userId="61d192d7ea1cab16" providerId="LiveId" clId="{D820DAD5-3E30-4F0C-9DBF-2476DF08C12F}" dt="2023-12-11T14:43:24.800" v="1681" actId="14100"/>
          <ac:spMkLst>
            <pc:docMk/>
            <pc:sldMk cId="128332426" sldId="303"/>
            <ac:spMk id="3" creationId="{B86CEE5A-896E-3BE8-9EAB-68B9EC6956A0}"/>
          </ac:spMkLst>
        </pc:spChg>
        <pc:spChg chg="mod">
          <ac:chgData name="Hossein Safakish" userId="61d192d7ea1cab16" providerId="LiveId" clId="{D820DAD5-3E30-4F0C-9DBF-2476DF08C12F}" dt="2023-12-19T15:52:43.098" v="4423" actId="5793"/>
          <ac:spMkLst>
            <pc:docMk/>
            <pc:sldMk cId="128332426" sldId="303"/>
            <ac:spMk id="10" creationId="{6B94068B-9FAC-0F6B-CFA9-8EB300E12194}"/>
          </ac:spMkLst>
        </pc:spChg>
        <pc:picChg chg="add mod">
          <ac:chgData name="Hossein Safakish" userId="61d192d7ea1cab16" providerId="LiveId" clId="{D820DAD5-3E30-4F0C-9DBF-2476DF08C12F}" dt="2023-12-19T12:18:21.111" v="4330" actId="14100"/>
          <ac:picMkLst>
            <pc:docMk/>
            <pc:sldMk cId="128332426" sldId="303"/>
            <ac:picMk id="4" creationId="{2E3B6319-A5A6-4516-2D30-47B49BD84E2F}"/>
          </ac:picMkLst>
        </pc:picChg>
        <pc:picChg chg="mod">
          <ac:chgData name="Hossein Safakish" userId="61d192d7ea1cab16" providerId="LiveId" clId="{D820DAD5-3E30-4F0C-9DBF-2476DF08C12F}" dt="2023-12-06T11:57:12.997" v="1401"/>
          <ac:picMkLst>
            <pc:docMk/>
            <pc:sldMk cId="128332426" sldId="303"/>
            <ac:picMk id="9" creationId="{44DDAF34-7C1B-AF42-9715-4B938F41B806}"/>
          </ac:picMkLst>
        </pc:picChg>
      </pc:sldChg>
      <pc:sldChg chg="add del">
        <pc:chgData name="Hossein Safakish" userId="61d192d7ea1cab16" providerId="LiveId" clId="{D820DAD5-3E30-4F0C-9DBF-2476DF08C12F}" dt="2023-11-22T19:14:02.002" v="600" actId="47"/>
        <pc:sldMkLst>
          <pc:docMk/>
          <pc:sldMk cId="2236376574" sldId="304"/>
        </pc:sldMkLst>
      </pc:sldChg>
      <pc:sldChg chg="addSp modSp add mod ord">
        <pc:chgData name="Hossein Safakish" userId="61d192d7ea1cab16" providerId="LiveId" clId="{D820DAD5-3E30-4F0C-9DBF-2476DF08C12F}" dt="2023-12-19T11:32:48.215" v="4277" actId="120"/>
        <pc:sldMkLst>
          <pc:docMk/>
          <pc:sldMk cId="2604137004" sldId="305"/>
        </pc:sldMkLst>
        <pc:spChg chg="mod">
          <ac:chgData name="Hossein Safakish" userId="61d192d7ea1cab16" providerId="LiveId" clId="{D820DAD5-3E30-4F0C-9DBF-2476DF08C12F}" dt="2023-12-18T21:05:35.627" v="3618" actId="21"/>
          <ac:spMkLst>
            <pc:docMk/>
            <pc:sldMk cId="2604137004" sldId="305"/>
            <ac:spMk id="2" creationId="{1A3260C0-D8DC-936C-F840-A4F3569CBD13}"/>
          </ac:spMkLst>
        </pc:spChg>
        <pc:spChg chg="add mod">
          <ac:chgData name="Hossein Safakish" userId="61d192d7ea1cab16" providerId="LiveId" clId="{D820DAD5-3E30-4F0C-9DBF-2476DF08C12F}" dt="2023-12-19T11:32:40.454" v="4276" actId="120"/>
          <ac:spMkLst>
            <pc:docMk/>
            <pc:sldMk cId="2604137004" sldId="305"/>
            <ac:spMk id="3" creationId="{86A065D5-6FE4-29AD-2BEE-7A6934EC0EC5}"/>
          </ac:spMkLst>
        </pc:spChg>
        <pc:spChg chg="mod">
          <ac:chgData name="Hossein Safakish" userId="61d192d7ea1cab16" providerId="LiveId" clId="{D820DAD5-3E30-4F0C-9DBF-2476DF08C12F}" dt="2023-12-11T14:46:36.544" v="1720" actId="14100"/>
          <ac:spMkLst>
            <pc:docMk/>
            <pc:sldMk cId="2604137004" sldId="305"/>
            <ac:spMk id="4" creationId="{3ABDB35A-2E2D-9B9E-2832-85774F210291}"/>
          </ac:spMkLst>
        </pc:spChg>
        <pc:spChg chg="add mod">
          <ac:chgData name="Hossein Safakish" userId="61d192d7ea1cab16" providerId="LiveId" clId="{D820DAD5-3E30-4F0C-9DBF-2476DF08C12F}" dt="2023-12-19T11:32:48.215" v="4277" actId="120"/>
          <ac:spMkLst>
            <pc:docMk/>
            <pc:sldMk cId="2604137004" sldId="305"/>
            <ac:spMk id="8" creationId="{52AA7EC4-E4A0-0EEE-5C7C-7F720607DCD3}"/>
          </ac:spMkLst>
        </pc:spChg>
        <pc:spChg chg="add mod">
          <ac:chgData name="Hossein Safakish" userId="61d192d7ea1cab16" providerId="LiveId" clId="{D820DAD5-3E30-4F0C-9DBF-2476DF08C12F}" dt="2023-12-19T11:01:11.057" v="4248" actId="1076"/>
          <ac:spMkLst>
            <pc:docMk/>
            <pc:sldMk cId="2604137004" sldId="305"/>
            <ac:spMk id="9" creationId="{641CE5C9-8F31-5933-A473-81A843BACC78}"/>
          </ac:spMkLst>
        </pc:spChg>
        <pc:spChg chg="add mod">
          <ac:chgData name="Hossein Safakish" userId="61d192d7ea1cab16" providerId="LiveId" clId="{D820DAD5-3E30-4F0C-9DBF-2476DF08C12F}" dt="2023-12-19T11:32:37.410" v="4275" actId="120"/>
          <ac:spMkLst>
            <pc:docMk/>
            <pc:sldMk cId="2604137004" sldId="305"/>
            <ac:spMk id="10" creationId="{E057D39D-732A-DA34-577B-88D2B1AECA64}"/>
          </ac:spMkLst>
        </pc:spChg>
        <pc:spChg chg="add mod">
          <ac:chgData name="Hossein Safakish" userId="61d192d7ea1cab16" providerId="LiveId" clId="{D820DAD5-3E30-4F0C-9DBF-2476DF08C12F}" dt="2023-12-19T10:59:35.153" v="4234" actId="1076"/>
          <ac:spMkLst>
            <pc:docMk/>
            <pc:sldMk cId="2604137004" sldId="305"/>
            <ac:spMk id="12" creationId="{C6B38A2B-BF0C-DB03-7E55-709B049311BF}"/>
          </ac:spMkLst>
        </pc:spChg>
        <pc:spChg chg="add mod">
          <ac:chgData name="Hossein Safakish" userId="61d192d7ea1cab16" providerId="LiveId" clId="{D820DAD5-3E30-4F0C-9DBF-2476DF08C12F}" dt="2023-12-19T11:00:47.107" v="4245" actId="1076"/>
          <ac:spMkLst>
            <pc:docMk/>
            <pc:sldMk cId="2604137004" sldId="305"/>
            <ac:spMk id="14" creationId="{3D908D46-8BBD-212F-4037-1A32A10FF78B}"/>
          </ac:spMkLst>
        </pc:spChg>
        <pc:spChg chg="add mod">
          <ac:chgData name="Hossein Safakish" userId="61d192d7ea1cab16" providerId="LiveId" clId="{D820DAD5-3E30-4F0C-9DBF-2476DF08C12F}" dt="2023-12-19T11:00:57.089" v="4247" actId="1076"/>
          <ac:spMkLst>
            <pc:docMk/>
            <pc:sldMk cId="2604137004" sldId="305"/>
            <ac:spMk id="16" creationId="{2B8FD8E1-3D83-04E2-BB99-9087D0E304AB}"/>
          </ac:spMkLst>
        </pc:spChg>
        <pc:spChg chg="add mod">
          <ac:chgData name="Hossein Safakish" userId="61d192d7ea1cab16" providerId="LiveId" clId="{D820DAD5-3E30-4F0C-9DBF-2476DF08C12F}" dt="2023-12-19T11:00:11.153" v="4239" actId="1076"/>
          <ac:spMkLst>
            <pc:docMk/>
            <pc:sldMk cId="2604137004" sldId="305"/>
            <ac:spMk id="18" creationId="{027D102C-B2F0-31A8-11DD-59450C8D3943}"/>
          </ac:spMkLst>
        </pc:spChg>
      </pc:sldChg>
      <pc:sldChg chg="addSp delSp modSp add mod">
        <pc:chgData name="Hossein Safakish" userId="61d192d7ea1cab16" providerId="LiveId" clId="{D820DAD5-3E30-4F0C-9DBF-2476DF08C12F}" dt="2023-12-19T11:59:40.596" v="4297"/>
        <pc:sldMkLst>
          <pc:docMk/>
          <pc:sldMk cId="3600686214" sldId="306"/>
        </pc:sldMkLst>
        <pc:spChg chg="mod">
          <ac:chgData name="Hossein Safakish" userId="61d192d7ea1cab16" providerId="LiveId" clId="{D820DAD5-3E30-4F0C-9DBF-2476DF08C12F}" dt="2023-12-11T14:08:46.465" v="1535" actId="1076"/>
          <ac:spMkLst>
            <pc:docMk/>
            <pc:sldMk cId="3600686214" sldId="306"/>
            <ac:spMk id="3" creationId="{B86CEE5A-896E-3BE8-9EAB-68B9EC6956A0}"/>
          </ac:spMkLst>
        </pc:spChg>
        <pc:spChg chg="add mod">
          <ac:chgData name="Hossein Safakish" userId="61d192d7ea1cab16" providerId="LiveId" clId="{D820DAD5-3E30-4F0C-9DBF-2476DF08C12F}" dt="2023-12-18T13:27:50.232" v="2930" actId="2711"/>
          <ac:spMkLst>
            <pc:docMk/>
            <pc:sldMk cId="3600686214" sldId="306"/>
            <ac:spMk id="8" creationId="{8DF088D8-0228-DA2E-732E-56E5C13F7153}"/>
          </ac:spMkLst>
        </pc:spChg>
        <pc:spChg chg="mod">
          <ac:chgData name="Hossein Safakish" userId="61d192d7ea1cab16" providerId="LiveId" clId="{D820DAD5-3E30-4F0C-9DBF-2476DF08C12F}" dt="2023-12-18T19:37:52.277" v="3081" actId="20577"/>
          <ac:spMkLst>
            <pc:docMk/>
            <pc:sldMk cId="3600686214" sldId="306"/>
            <ac:spMk id="10" creationId="{6B94068B-9FAC-0F6B-CFA9-8EB300E12194}"/>
          </ac:spMkLst>
        </pc:spChg>
        <pc:spChg chg="add mod">
          <ac:chgData name="Hossein Safakish" userId="61d192d7ea1cab16" providerId="LiveId" clId="{D820DAD5-3E30-4F0C-9DBF-2476DF08C12F}" dt="2023-12-19T11:59:38.032" v="4295" actId="21"/>
          <ac:spMkLst>
            <pc:docMk/>
            <pc:sldMk cId="3600686214" sldId="306"/>
            <ac:spMk id="12" creationId="{D70A85B1-F1FD-35EB-CAA2-32CEF6FCCEB8}"/>
          </ac:spMkLst>
        </pc:spChg>
        <pc:spChg chg="add mod">
          <ac:chgData name="Hossein Safakish" userId="61d192d7ea1cab16" providerId="LiveId" clId="{D820DAD5-3E30-4F0C-9DBF-2476DF08C12F}" dt="2023-12-19T11:59:40.596" v="4297"/>
          <ac:spMkLst>
            <pc:docMk/>
            <pc:sldMk cId="3600686214" sldId="306"/>
            <ac:spMk id="13" creationId="{6019D4F6-6517-D060-0330-5DA82CCB934E}"/>
          </ac:spMkLst>
        </pc:spChg>
        <pc:spChg chg="add mod">
          <ac:chgData name="Hossein Safakish" userId="61d192d7ea1cab16" providerId="LiveId" clId="{D820DAD5-3E30-4F0C-9DBF-2476DF08C12F}" dt="2023-12-18T19:39:04.585" v="3089" actId="1076"/>
          <ac:spMkLst>
            <pc:docMk/>
            <pc:sldMk cId="3600686214" sldId="306"/>
            <ac:spMk id="16" creationId="{95BC4FBA-D924-2CBA-F6C1-5F3A0796387E}"/>
          </ac:spMkLst>
        </pc:spChg>
        <pc:spChg chg="add del mod">
          <ac:chgData name="Hossein Safakish" userId="61d192d7ea1cab16" providerId="LiveId" clId="{D820DAD5-3E30-4F0C-9DBF-2476DF08C12F}" dt="2023-11-27T21:18:58.498" v="1339"/>
          <ac:spMkLst>
            <pc:docMk/>
            <pc:sldMk cId="3600686214" sldId="306"/>
            <ac:spMk id="17" creationId="{C962520F-3785-5F2D-2F28-B2C82462D2B7}"/>
          </ac:spMkLst>
        </pc:spChg>
        <pc:spChg chg="add mod">
          <ac:chgData name="Hossein Safakish" userId="61d192d7ea1cab16" providerId="LiveId" clId="{D820DAD5-3E30-4F0C-9DBF-2476DF08C12F}" dt="2023-12-18T19:39:11.051" v="3090" actId="1076"/>
          <ac:spMkLst>
            <pc:docMk/>
            <pc:sldMk cId="3600686214" sldId="306"/>
            <ac:spMk id="22" creationId="{D74658C0-34FB-D0CB-C572-87DA3DA6DD64}"/>
          </ac:spMkLst>
        </pc:spChg>
        <pc:picChg chg="add mod">
          <ac:chgData name="Hossein Safakish" userId="61d192d7ea1cab16" providerId="LiveId" clId="{D820DAD5-3E30-4F0C-9DBF-2476DF08C12F}" dt="2023-12-18T19:38:40.113" v="3085" actId="14100"/>
          <ac:picMkLst>
            <pc:docMk/>
            <pc:sldMk cId="3600686214" sldId="306"/>
            <ac:picMk id="4" creationId="{393CEFC9-37A6-FBE2-A026-1CAB1FE22ECF}"/>
          </ac:picMkLst>
        </pc:picChg>
        <pc:picChg chg="mod">
          <ac:chgData name="Hossein Safakish" userId="61d192d7ea1cab16" providerId="LiveId" clId="{D820DAD5-3E30-4F0C-9DBF-2476DF08C12F}" dt="2023-12-06T11:57:12.997" v="1401"/>
          <ac:picMkLst>
            <pc:docMk/>
            <pc:sldMk cId="3600686214" sldId="306"/>
            <ac:picMk id="9" creationId="{44DDAF34-7C1B-AF42-9715-4B938F41B806}"/>
          </ac:picMkLst>
        </pc:picChg>
        <pc:picChg chg="add mod">
          <ac:chgData name="Hossein Safakish" userId="61d192d7ea1cab16" providerId="LiveId" clId="{D820DAD5-3E30-4F0C-9DBF-2476DF08C12F}" dt="2023-12-18T13:17:11.167" v="2858" actId="14100"/>
          <ac:picMkLst>
            <pc:docMk/>
            <pc:sldMk cId="3600686214" sldId="306"/>
            <ac:picMk id="11" creationId="{455BEC58-4E5E-2B45-EF83-6711CF766FE2}"/>
          </ac:picMkLst>
        </pc:picChg>
        <pc:picChg chg="add mod">
          <ac:chgData name="Hossein Safakish" userId="61d192d7ea1cab16" providerId="LiveId" clId="{D820DAD5-3E30-4F0C-9DBF-2476DF08C12F}" dt="2023-12-18T19:38:27.571" v="3082" actId="1076"/>
          <ac:picMkLst>
            <pc:docMk/>
            <pc:sldMk cId="3600686214" sldId="306"/>
            <ac:picMk id="15" creationId="{B945714B-D9BE-5E63-A2EB-5C4F9693B4AF}"/>
          </ac:picMkLst>
        </pc:picChg>
        <pc:picChg chg="add del mod">
          <ac:chgData name="Hossein Safakish" userId="61d192d7ea1cab16" providerId="LiveId" clId="{D820DAD5-3E30-4F0C-9DBF-2476DF08C12F}" dt="2023-12-18T13:33:29.868" v="2947" actId="478"/>
          <ac:picMkLst>
            <pc:docMk/>
            <pc:sldMk cId="3600686214" sldId="306"/>
            <ac:picMk id="17" creationId="{A85552CA-0823-6F57-E6C4-1BDB24623447}"/>
          </ac:picMkLst>
        </pc:picChg>
        <pc:picChg chg="add del mod">
          <ac:chgData name="Hossein Safakish" userId="61d192d7ea1cab16" providerId="LiveId" clId="{D820DAD5-3E30-4F0C-9DBF-2476DF08C12F}" dt="2023-12-18T19:27:31.772" v="2961" actId="478"/>
          <ac:picMkLst>
            <pc:docMk/>
            <pc:sldMk cId="3600686214" sldId="306"/>
            <ac:picMk id="19" creationId="{AC11E794-D705-8BF5-B2FD-89D7F62E53EC}"/>
          </ac:picMkLst>
        </pc:picChg>
        <pc:picChg chg="add del mod">
          <ac:chgData name="Hossein Safakish" userId="61d192d7ea1cab16" providerId="LiveId" clId="{D820DAD5-3E30-4F0C-9DBF-2476DF08C12F}" dt="2023-12-18T19:32:27.147" v="2994" actId="478"/>
          <ac:picMkLst>
            <pc:docMk/>
            <pc:sldMk cId="3600686214" sldId="306"/>
            <ac:picMk id="21" creationId="{08D08AED-DA12-49B4-267F-5CC2B1B14FE9}"/>
          </ac:picMkLst>
        </pc:picChg>
        <pc:picChg chg="add mod">
          <ac:chgData name="Hossein Safakish" userId="61d192d7ea1cab16" providerId="LiveId" clId="{D820DAD5-3E30-4F0C-9DBF-2476DF08C12F}" dt="2023-12-18T19:38:50.574" v="3087" actId="14100"/>
          <ac:picMkLst>
            <pc:docMk/>
            <pc:sldMk cId="3600686214" sldId="306"/>
            <ac:picMk id="24" creationId="{9B7A6D73-6A62-4540-D10F-D1249FA3B79E}"/>
          </ac:picMkLst>
        </pc:picChg>
      </pc:sldChg>
      <pc:sldChg chg="addSp delSp modSp add mod">
        <pc:chgData name="Hossein Safakish" userId="61d192d7ea1cab16" providerId="LiveId" clId="{D820DAD5-3E30-4F0C-9DBF-2476DF08C12F}" dt="2023-12-18T21:45:53.465" v="4221" actId="20577"/>
        <pc:sldMkLst>
          <pc:docMk/>
          <pc:sldMk cId="4256361753" sldId="307"/>
        </pc:sldMkLst>
        <pc:spChg chg="mod">
          <ac:chgData name="Hossein Safakish" userId="61d192d7ea1cab16" providerId="LiveId" clId="{D820DAD5-3E30-4F0C-9DBF-2476DF08C12F}" dt="2023-12-11T14:36:42.229" v="1607" actId="14100"/>
          <ac:spMkLst>
            <pc:docMk/>
            <pc:sldMk cId="4256361753" sldId="307"/>
            <ac:spMk id="3" creationId="{B86CEE5A-896E-3BE8-9EAB-68B9EC6956A0}"/>
          </ac:spMkLst>
        </pc:spChg>
        <pc:spChg chg="mod">
          <ac:chgData name="Hossein Safakish" userId="61d192d7ea1cab16" providerId="LiveId" clId="{D820DAD5-3E30-4F0C-9DBF-2476DF08C12F}" dt="2023-12-18T21:45:53.465" v="4221" actId="20577"/>
          <ac:spMkLst>
            <pc:docMk/>
            <pc:sldMk cId="4256361753" sldId="307"/>
            <ac:spMk id="10" creationId="{6B94068B-9FAC-0F6B-CFA9-8EB300E12194}"/>
          </ac:spMkLst>
        </pc:spChg>
        <pc:spChg chg="add mod">
          <ac:chgData name="Hossein Safakish" userId="61d192d7ea1cab16" providerId="LiveId" clId="{D820DAD5-3E30-4F0C-9DBF-2476DF08C12F}" dt="2023-12-18T21:28:15.550" v="3816" actId="1076"/>
          <ac:spMkLst>
            <pc:docMk/>
            <pc:sldMk cId="4256361753" sldId="307"/>
            <ac:spMk id="12" creationId="{FB843C4E-2459-6F5D-F3F8-DBB89C8EA434}"/>
          </ac:spMkLst>
        </pc:spChg>
        <pc:spChg chg="add mod">
          <ac:chgData name="Hossein Safakish" userId="61d192d7ea1cab16" providerId="LiveId" clId="{D820DAD5-3E30-4F0C-9DBF-2476DF08C12F}" dt="2023-12-18T21:28:19.547" v="3817" actId="1076"/>
          <ac:spMkLst>
            <pc:docMk/>
            <pc:sldMk cId="4256361753" sldId="307"/>
            <ac:spMk id="15" creationId="{92ADE3ED-80FA-C90F-946E-A9CF5D7F3635}"/>
          </ac:spMkLst>
        </pc:spChg>
        <pc:picChg chg="add del mod">
          <ac:chgData name="Hossein Safakish" userId="61d192d7ea1cab16" providerId="LiveId" clId="{D820DAD5-3E30-4F0C-9DBF-2476DF08C12F}" dt="2023-11-27T21:28:15.461" v="1353" actId="478"/>
          <ac:picMkLst>
            <pc:docMk/>
            <pc:sldMk cId="4256361753" sldId="307"/>
            <ac:picMk id="4" creationId="{4D000C2A-1BBC-CD15-79E0-7AA87EE46637}"/>
          </ac:picMkLst>
        </pc:picChg>
        <pc:picChg chg="mod">
          <ac:chgData name="Hossein Safakish" userId="61d192d7ea1cab16" providerId="LiveId" clId="{D820DAD5-3E30-4F0C-9DBF-2476DF08C12F}" dt="2023-12-06T11:57:12.997" v="1401"/>
          <ac:picMkLst>
            <pc:docMk/>
            <pc:sldMk cId="4256361753" sldId="307"/>
            <ac:picMk id="9" creationId="{44DDAF34-7C1B-AF42-9715-4B938F41B806}"/>
          </ac:picMkLst>
        </pc:picChg>
        <pc:picChg chg="add mod">
          <ac:chgData name="Hossein Safakish" userId="61d192d7ea1cab16" providerId="LiveId" clId="{D820DAD5-3E30-4F0C-9DBF-2476DF08C12F}" dt="2023-12-18T21:28:10.272" v="3815" actId="14100"/>
          <ac:picMkLst>
            <pc:docMk/>
            <pc:sldMk cId="4256361753" sldId="307"/>
            <ac:picMk id="11" creationId="{AD785C0A-7465-C333-B34C-1A9554A1B3F4}"/>
          </ac:picMkLst>
        </pc:picChg>
        <pc:picChg chg="add mod">
          <ac:chgData name="Hossein Safakish" userId="61d192d7ea1cab16" providerId="LiveId" clId="{D820DAD5-3E30-4F0C-9DBF-2476DF08C12F}" dt="2023-12-18T21:27:39.602" v="3814" actId="14100"/>
          <ac:picMkLst>
            <pc:docMk/>
            <pc:sldMk cId="4256361753" sldId="307"/>
            <ac:picMk id="14" creationId="{C6AA3B1B-1687-43EB-C053-2247AB5B34EB}"/>
          </ac:picMkLst>
        </pc:picChg>
      </pc:sldChg>
      <pc:sldChg chg="addSp delSp modSp new mod">
        <pc:chgData name="Hossein Safakish" userId="61d192d7ea1cab16" providerId="LiveId" clId="{D820DAD5-3E30-4F0C-9DBF-2476DF08C12F}" dt="2023-12-19T12:43:34.394" v="4336" actId="20577"/>
        <pc:sldMkLst>
          <pc:docMk/>
          <pc:sldMk cId="2043196125" sldId="308"/>
        </pc:sldMkLst>
        <pc:spChg chg="del">
          <ac:chgData name="Hossein Safakish" userId="61d192d7ea1cab16" providerId="LiveId" clId="{D820DAD5-3E30-4F0C-9DBF-2476DF08C12F}" dt="2023-12-18T19:50:10.153" v="3142" actId="478"/>
          <ac:spMkLst>
            <pc:docMk/>
            <pc:sldMk cId="2043196125" sldId="308"/>
            <ac:spMk id="2" creationId="{72C9F23B-0B92-D1BB-2174-68567D077C8C}"/>
          </ac:spMkLst>
        </pc:spChg>
        <pc:spChg chg="del">
          <ac:chgData name="Hossein Safakish" userId="61d192d7ea1cab16" providerId="LiveId" clId="{D820DAD5-3E30-4F0C-9DBF-2476DF08C12F}" dt="2023-12-18T19:50:07.930" v="3141" actId="478"/>
          <ac:spMkLst>
            <pc:docMk/>
            <pc:sldMk cId="2043196125" sldId="308"/>
            <ac:spMk id="3" creationId="{73A4D607-C54B-A2C0-9092-F118C9AF0D3F}"/>
          </ac:spMkLst>
        </pc:spChg>
        <pc:spChg chg="mod">
          <ac:chgData name="Hossein Safakish" userId="61d192d7ea1cab16" providerId="LiveId" clId="{D820DAD5-3E30-4F0C-9DBF-2476DF08C12F}" dt="2023-12-19T12:43:22.641" v="4334" actId="20577"/>
          <ac:spMkLst>
            <pc:docMk/>
            <pc:sldMk cId="2043196125" sldId="308"/>
            <ac:spMk id="4" creationId="{C95D3623-2EEC-8A6E-DA9C-B1034B2798FD}"/>
          </ac:spMkLst>
        </pc:spChg>
        <pc:graphicFrameChg chg="add mod modGraphic">
          <ac:chgData name="Hossein Safakish" userId="61d192d7ea1cab16" providerId="LiveId" clId="{D820DAD5-3E30-4F0C-9DBF-2476DF08C12F}" dt="2023-12-19T12:43:34.394" v="4336" actId="20577"/>
          <ac:graphicFrameMkLst>
            <pc:docMk/>
            <pc:sldMk cId="2043196125" sldId="308"/>
            <ac:graphicFrameMk id="8" creationId="{1D30083F-454C-A9C4-A776-065EA59F99FB}"/>
          </ac:graphicFrameMkLst>
        </pc:graphicFrameChg>
      </pc:sldChg>
      <pc:sldMasterChg chg="modSp modSldLayout">
        <pc:chgData name="Hossein Safakish" userId="61d192d7ea1cab16" providerId="LiveId" clId="{D820DAD5-3E30-4F0C-9DBF-2476DF08C12F}" dt="2023-12-06T11:57:12.997" v="1401"/>
        <pc:sldMasterMkLst>
          <pc:docMk/>
          <pc:sldMasterMk cId="0" sldId="2147483648"/>
        </pc:sldMasterMkLst>
        <pc:spChg chg="mod">
          <ac:chgData name="Hossein Safakish" userId="61d192d7ea1cab16" providerId="LiveId" clId="{D820DAD5-3E30-4F0C-9DBF-2476DF08C12F}" dt="2023-12-06T11:57:12.997" v="1401"/>
          <ac:spMkLst>
            <pc:docMk/>
            <pc:sldMasterMk cId="0" sldId="2147483648"/>
            <ac:spMk id="13" creationId="{00000000-0000-0000-0000-000000000000}"/>
          </ac:spMkLst>
        </pc:spChg>
        <pc:spChg chg="mod">
          <ac:chgData name="Hossein Safakish" userId="61d192d7ea1cab16" providerId="LiveId" clId="{D820DAD5-3E30-4F0C-9DBF-2476DF08C12F}" dt="2023-12-06T11:57:12.997" v="1401"/>
          <ac:spMkLst>
            <pc:docMk/>
            <pc:sldMasterMk cId="0" sldId="2147483648"/>
            <ac:spMk id="18" creationId="{00000000-0000-0000-0000-000000000000}"/>
          </ac:spMkLst>
        </pc:spChg>
        <pc:spChg chg="mod">
          <ac:chgData name="Hossein Safakish" userId="61d192d7ea1cab16" providerId="LiveId" clId="{D820DAD5-3E30-4F0C-9DBF-2476DF08C12F}" dt="2023-12-06T11:57:12.997" v="1401"/>
          <ac:spMkLst>
            <pc:docMk/>
            <pc:sldMasterMk cId="0" sldId="2147483648"/>
            <ac:spMk id="19" creationId="{00000000-0000-0000-0000-000000000000}"/>
          </ac:spMkLst>
        </pc:spChg>
        <pc:spChg chg="mod">
          <ac:chgData name="Hossein Safakish" userId="61d192d7ea1cab16" providerId="LiveId" clId="{D820DAD5-3E30-4F0C-9DBF-2476DF08C12F}" dt="2023-12-06T11:57:12.997" v="1401"/>
          <ac:spMkLst>
            <pc:docMk/>
            <pc:sldMasterMk cId="0" sldId="2147483648"/>
            <ac:spMk id="20" creationId="{00000000-0000-0000-0000-000000000000}"/>
          </ac:spMkLst>
        </pc:spChg>
        <pc:spChg chg="mod">
          <ac:chgData name="Hossein Safakish" userId="61d192d7ea1cab16" providerId="LiveId" clId="{D820DAD5-3E30-4F0C-9DBF-2476DF08C12F}" dt="2023-12-06T11:57:12.997" v="1401"/>
          <ac:spMkLst>
            <pc:docMk/>
            <pc:sldMasterMk cId="0" sldId="2147483648"/>
            <ac:spMk id="21" creationId="{00000000-0000-0000-0000-000000000000}"/>
          </ac:spMkLst>
        </pc:spChg>
        <pc:spChg chg="mod">
          <ac:chgData name="Hossein Safakish" userId="61d192d7ea1cab16" providerId="LiveId" clId="{D820DAD5-3E30-4F0C-9DBF-2476DF08C12F}" dt="2023-12-06T11:57:12.997" v="1401"/>
          <ac:spMkLst>
            <pc:docMk/>
            <pc:sldMasterMk cId="0" sldId="2147483648"/>
            <ac:spMk id="1026" creationId="{00000000-0000-0000-0000-000000000000}"/>
          </ac:spMkLst>
        </pc:spChg>
        <pc:picChg chg="mod">
          <ac:chgData name="Hossein Safakish" userId="61d192d7ea1cab16" providerId="LiveId" clId="{D820DAD5-3E30-4F0C-9DBF-2476DF08C12F}" dt="2023-12-06T11:57:12.997" v="1401"/>
          <ac:picMkLst>
            <pc:docMk/>
            <pc:sldMasterMk cId="0" sldId="2147483648"/>
            <ac:picMk id="2" creationId="{00000000-0000-0000-0000-000000000000}"/>
          </ac:picMkLst>
        </pc:picChg>
        <pc:sldLayoutChg chg="modSp">
          <pc:chgData name="Hossein Safakish" userId="61d192d7ea1cab16" providerId="LiveId" clId="{D820DAD5-3E30-4F0C-9DBF-2476DF08C12F}" dt="2023-12-06T11:57:12.997" v="1401"/>
          <pc:sldLayoutMkLst>
            <pc:docMk/>
            <pc:sldMasterMk cId="0" sldId="2147483648"/>
            <pc:sldLayoutMk cId="0" sldId="2147483663"/>
          </pc:sldLayoutMkLst>
          <pc:spChg chg="mod">
            <ac:chgData name="Hossein Safakish" userId="61d192d7ea1cab16" providerId="LiveId" clId="{D820DAD5-3E30-4F0C-9DBF-2476DF08C12F}" dt="2023-12-06T11:57:12.997" v="1401"/>
            <ac:spMkLst>
              <pc:docMk/>
              <pc:sldMasterMk cId="0" sldId="2147483648"/>
              <pc:sldLayoutMk cId="0" sldId="2147483663"/>
              <ac:spMk id="3" creationId="{00000000-0000-0000-0000-000000000000}"/>
            </ac:spMkLst>
          </pc:spChg>
          <pc:spChg chg="mod">
            <ac:chgData name="Hossein Safakish" userId="61d192d7ea1cab16" providerId="LiveId" clId="{D820DAD5-3E30-4F0C-9DBF-2476DF08C12F}" dt="2023-12-06T11:57:12.997" v="1401"/>
            <ac:spMkLst>
              <pc:docMk/>
              <pc:sldMasterMk cId="0" sldId="2147483648"/>
              <pc:sldLayoutMk cId="0" sldId="2147483663"/>
              <ac:spMk id="4" creationId="{00000000-0000-0000-0000-000000000000}"/>
            </ac:spMkLst>
          </pc:spChg>
        </pc:sldLayoutChg>
        <pc:sldLayoutChg chg="modSp">
          <pc:chgData name="Hossein Safakish" userId="61d192d7ea1cab16" providerId="LiveId" clId="{D820DAD5-3E30-4F0C-9DBF-2476DF08C12F}" dt="2023-12-06T11:57:12.997" v="1401"/>
          <pc:sldLayoutMkLst>
            <pc:docMk/>
            <pc:sldMasterMk cId="0" sldId="2147483648"/>
            <pc:sldLayoutMk cId="0" sldId="2147483668"/>
          </pc:sldLayoutMkLst>
          <pc:spChg chg="mod">
            <ac:chgData name="Hossein Safakish" userId="61d192d7ea1cab16" providerId="LiveId" clId="{D820DAD5-3E30-4F0C-9DBF-2476DF08C12F}" dt="2023-12-06T11:57:12.997" v="1401"/>
            <ac:spMkLst>
              <pc:docMk/>
              <pc:sldMasterMk cId="0" sldId="2147483648"/>
              <pc:sldLayoutMk cId="0" sldId="2147483668"/>
              <ac:spMk id="14" creationId="{00000000-0000-0000-0000-000000000000}"/>
            </ac:spMkLst>
          </pc:spChg>
          <pc:spChg chg="mod">
            <ac:chgData name="Hossein Safakish" userId="61d192d7ea1cab16" providerId="LiveId" clId="{D820DAD5-3E30-4F0C-9DBF-2476DF08C12F}" dt="2023-12-06T11:57:12.997" v="1401"/>
            <ac:spMkLst>
              <pc:docMk/>
              <pc:sldMasterMk cId="0" sldId="2147483648"/>
              <pc:sldLayoutMk cId="0" sldId="2147483668"/>
              <ac:spMk id="15" creationId="{00000000-0000-0000-0000-000000000000}"/>
            </ac:spMkLst>
          </pc:spChg>
          <pc:spChg chg="mod">
            <ac:chgData name="Hossein Safakish" userId="61d192d7ea1cab16" providerId="LiveId" clId="{D820DAD5-3E30-4F0C-9DBF-2476DF08C12F}" dt="2023-12-06T11:57:12.997" v="1401"/>
            <ac:spMkLst>
              <pc:docMk/>
              <pc:sldMasterMk cId="0" sldId="2147483648"/>
              <pc:sldLayoutMk cId="0" sldId="2147483668"/>
              <ac:spMk id="19" creationId="{00000000-0000-0000-0000-000000000000}"/>
            </ac:spMkLst>
          </pc:spChg>
          <pc:spChg chg="mod">
            <ac:chgData name="Hossein Safakish" userId="61d192d7ea1cab16" providerId="LiveId" clId="{D820DAD5-3E30-4F0C-9DBF-2476DF08C12F}" dt="2023-12-06T11:57:12.997" v="1401"/>
            <ac:spMkLst>
              <pc:docMk/>
              <pc:sldMasterMk cId="0" sldId="2147483648"/>
              <pc:sldLayoutMk cId="0" sldId="2147483668"/>
              <ac:spMk id="5122" creationId="{00000000-0000-0000-0000-000000000000}"/>
            </ac:spMkLst>
          </pc:spChg>
        </pc:sldLayoutChg>
        <pc:sldLayoutChg chg="modSp">
          <pc:chgData name="Hossein Safakish" userId="61d192d7ea1cab16" providerId="LiveId" clId="{D820DAD5-3E30-4F0C-9DBF-2476DF08C12F}" dt="2023-12-06T11:57:12.997" v="1401"/>
          <pc:sldLayoutMkLst>
            <pc:docMk/>
            <pc:sldMasterMk cId="0" sldId="2147483648"/>
            <pc:sldLayoutMk cId="0" sldId="2147483669"/>
          </pc:sldLayoutMkLst>
          <pc:spChg chg="mod">
            <ac:chgData name="Hossein Safakish" userId="61d192d7ea1cab16" providerId="LiveId" clId="{D820DAD5-3E30-4F0C-9DBF-2476DF08C12F}" dt="2023-12-06T11:57:12.997" v="1401"/>
            <ac:spMkLst>
              <pc:docMk/>
              <pc:sldMasterMk cId="0" sldId="2147483648"/>
              <pc:sldLayoutMk cId="0" sldId="2147483669"/>
              <ac:spMk id="3" creationId="{00000000-0000-0000-0000-000000000000}"/>
            </ac:spMkLst>
          </pc:spChg>
          <pc:spChg chg="mod">
            <ac:chgData name="Hossein Safakish" userId="61d192d7ea1cab16" providerId="LiveId" clId="{D820DAD5-3E30-4F0C-9DBF-2476DF08C12F}" dt="2023-12-06T11:57:12.997" v="1401"/>
            <ac:spMkLst>
              <pc:docMk/>
              <pc:sldMasterMk cId="0" sldId="2147483648"/>
              <pc:sldLayoutMk cId="0" sldId="2147483669"/>
              <ac:spMk id="4" creationId="{00000000-0000-0000-0000-000000000000}"/>
            </ac:spMkLst>
          </pc:spChg>
          <pc:spChg chg="mod">
            <ac:chgData name="Hossein Safakish" userId="61d192d7ea1cab16" providerId="LiveId" clId="{D820DAD5-3E30-4F0C-9DBF-2476DF08C12F}" dt="2023-12-06T11:57:12.997" v="1401"/>
            <ac:spMkLst>
              <pc:docMk/>
              <pc:sldMasterMk cId="0" sldId="2147483648"/>
              <pc:sldLayoutMk cId="0" sldId="2147483669"/>
              <ac:spMk id="5" creationId="{00000000-0000-0000-0000-000000000000}"/>
            </ac:spMkLst>
          </pc:spChg>
        </pc:sldLayoutChg>
        <pc:sldLayoutChg chg="modSp">
          <pc:chgData name="Hossein Safakish" userId="61d192d7ea1cab16" providerId="LiveId" clId="{D820DAD5-3E30-4F0C-9DBF-2476DF08C12F}" dt="2023-12-06T11:57:12.997" v="1401"/>
          <pc:sldLayoutMkLst>
            <pc:docMk/>
            <pc:sldMasterMk cId="0" sldId="2147483648"/>
            <pc:sldLayoutMk cId="0" sldId="2147483670"/>
          </pc:sldLayoutMkLst>
          <pc:spChg chg="mod">
            <ac:chgData name="Hossein Safakish" userId="61d192d7ea1cab16" providerId="LiveId" clId="{D820DAD5-3E30-4F0C-9DBF-2476DF08C12F}" dt="2023-12-06T11:57:12.997" v="1401"/>
            <ac:spMkLst>
              <pc:docMk/>
              <pc:sldMasterMk cId="0" sldId="2147483648"/>
              <pc:sldLayoutMk cId="0" sldId="2147483670"/>
              <ac:spMk id="6" creationId="{00000000-0000-0000-0000-000000000000}"/>
            </ac:spMkLst>
          </pc:spChg>
          <pc:spChg chg="mod">
            <ac:chgData name="Hossein Safakish" userId="61d192d7ea1cab16" providerId="LiveId" clId="{D820DAD5-3E30-4F0C-9DBF-2476DF08C12F}" dt="2023-12-06T11:57:12.997" v="1401"/>
            <ac:spMkLst>
              <pc:docMk/>
              <pc:sldMasterMk cId="0" sldId="2147483648"/>
              <pc:sldLayoutMk cId="0" sldId="2147483670"/>
              <ac:spMk id="7" creationId="{00000000-0000-0000-0000-000000000000}"/>
            </ac:spMkLst>
          </pc:spChg>
          <pc:spChg chg="mod">
            <ac:chgData name="Hossein Safakish" userId="61d192d7ea1cab16" providerId="LiveId" clId="{D820DAD5-3E30-4F0C-9DBF-2476DF08C12F}" dt="2023-12-06T11:57:12.997" v="1401"/>
            <ac:spMkLst>
              <pc:docMk/>
              <pc:sldMasterMk cId="0" sldId="2147483648"/>
              <pc:sldLayoutMk cId="0" sldId="2147483670"/>
              <ac:spMk id="8" creationId="{00000000-0000-0000-0000-000000000000}"/>
            </ac:spMkLst>
          </pc:spChg>
          <pc:spChg chg="mod">
            <ac:chgData name="Hossein Safakish" userId="61d192d7ea1cab16" providerId="LiveId" clId="{D820DAD5-3E30-4F0C-9DBF-2476DF08C12F}" dt="2023-12-06T11:57:12.997" v="1401"/>
            <ac:spMkLst>
              <pc:docMk/>
              <pc:sldMasterMk cId="0" sldId="2147483648"/>
              <pc:sldLayoutMk cId="0" sldId="2147483670"/>
              <ac:spMk id="9" creationId="{00000000-0000-0000-0000-000000000000}"/>
            </ac:spMkLst>
          </pc:spChg>
          <pc:spChg chg="mod">
            <ac:chgData name="Hossein Safakish" userId="61d192d7ea1cab16" providerId="LiveId" clId="{D820DAD5-3E30-4F0C-9DBF-2476DF08C12F}" dt="2023-12-06T11:57:12.997" v="1401"/>
            <ac:spMkLst>
              <pc:docMk/>
              <pc:sldMasterMk cId="0" sldId="2147483648"/>
              <pc:sldLayoutMk cId="0" sldId="2147483670"/>
              <ac:spMk id="10" creationId="{00000000-0000-0000-0000-000000000000}"/>
            </ac:spMkLst>
          </pc:spChg>
        </pc:sldLayoutChg>
      </pc:sldMasterChg>
      <pc:sldMasterChg chg="modSp modSldLayout">
        <pc:chgData name="Hossein Safakish" userId="61d192d7ea1cab16" providerId="LiveId" clId="{D820DAD5-3E30-4F0C-9DBF-2476DF08C12F}" dt="2023-12-06T11:57:12.997" v="1401"/>
        <pc:sldMasterMkLst>
          <pc:docMk/>
          <pc:sldMasterMk cId="0" sldId="2147483672"/>
        </pc:sldMasterMkLst>
        <pc:spChg chg="mod">
          <ac:chgData name="Hossein Safakish" userId="61d192d7ea1cab16" providerId="LiveId" clId="{D820DAD5-3E30-4F0C-9DBF-2476DF08C12F}" dt="2023-12-06T11:57:12.997" v="1401"/>
          <ac:spMkLst>
            <pc:docMk/>
            <pc:sldMasterMk cId="0" sldId="2147483672"/>
            <ac:spMk id="5" creationId="{00000000-0000-0000-0000-000000000000}"/>
          </ac:spMkLst>
        </pc:spChg>
        <pc:spChg chg="mod">
          <ac:chgData name="Hossein Safakish" userId="61d192d7ea1cab16" providerId="LiveId" clId="{D820DAD5-3E30-4F0C-9DBF-2476DF08C12F}" dt="2023-12-06T11:57:12.997" v="1401"/>
          <ac:spMkLst>
            <pc:docMk/>
            <pc:sldMasterMk cId="0" sldId="2147483672"/>
            <ac:spMk id="7" creationId="{00000000-0000-0000-0000-000000000000}"/>
          </ac:spMkLst>
        </pc:spChg>
        <pc:spChg chg="mod">
          <ac:chgData name="Hossein Safakish" userId="61d192d7ea1cab16" providerId="LiveId" clId="{D820DAD5-3E30-4F0C-9DBF-2476DF08C12F}" dt="2023-12-06T11:57:12.997" v="1401"/>
          <ac:spMkLst>
            <pc:docMk/>
            <pc:sldMasterMk cId="0" sldId="2147483672"/>
            <ac:spMk id="18" creationId="{00000000-0000-0000-0000-000000000000}"/>
          </ac:spMkLst>
        </pc:spChg>
        <pc:spChg chg="mod">
          <ac:chgData name="Hossein Safakish" userId="61d192d7ea1cab16" providerId="LiveId" clId="{D820DAD5-3E30-4F0C-9DBF-2476DF08C12F}" dt="2023-12-06T11:57:12.997" v="1401"/>
          <ac:spMkLst>
            <pc:docMk/>
            <pc:sldMasterMk cId="0" sldId="2147483672"/>
            <ac:spMk id="19" creationId="{00000000-0000-0000-0000-000000000000}"/>
          </ac:spMkLst>
        </pc:spChg>
        <pc:spChg chg="mod">
          <ac:chgData name="Hossein Safakish" userId="61d192d7ea1cab16" providerId="LiveId" clId="{D820DAD5-3E30-4F0C-9DBF-2476DF08C12F}" dt="2023-12-06T11:57:12.997" v="1401"/>
          <ac:spMkLst>
            <pc:docMk/>
            <pc:sldMasterMk cId="0" sldId="2147483672"/>
            <ac:spMk id="20" creationId="{00000000-0000-0000-0000-000000000000}"/>
          </ac:spMkLst>
        </pc:spChg>
        <pc:picChg chg="mod">
          <ac:chgData name="Hossein Safakish" userId="61d192d7ea1cab16" providerId="LiveId" clId="{D820DAD5-3E30-4F0C-9DBF-2476DF08C12F}" dt="2023-12-06T11:57:12.997" v="1401"/>
          <ac:picMkLst>
            <pc:docMk/>
            <pc:sldMasterMk cId="0" sldId="2147483672"/>
            <ac:picMk id="9" creationId="{00000000-0000-0000-0000-000000000000}"/>
          </ac:picMkLst>
        </pc:picChg>
        <pc:sldLayoutChg chg="modSp">
          <pc:chgData name="Hossein Safakish" userId="61d192d7ea1cab16" providerId="LiveId" clId="{D820DAD5-3E30-4F0C-9DBF-2476DF08C12F}" dt="2023-12-06T11:57:12.997" v="1401"/>
          <pc:sldLayoutMkLst>
            <pc:docMk/>
            <pc:sldMasterMk cId="0" sldId="2147483672"/>
            <pc:sldLayoutMk cId="0" sldId="2147483673"/>
          </pc:sldLayoutMkLst>
          <pc:spChg chg="mod">
            <ac:chgData name="Hossein Safakish" userId="61d192d7ea1cab16" providerId="LiveId" clId="{D820DAD5-3E30-4F0C-9DBF-2476DF08C12F}" dt="2023-12-06T11:57:12.997" v="1401"/>
            <ac:spMkLst>
              <pc:docMk/>
              <pc:sldMasterMk cId="0" sldId="2147483672"/>
              <pc:sldLayoutMk cId="0" sldId="2147483673"/>
              <ac:spMk id="9" creationId="{00000000-0000-0000-0000-000000000000}"/>
            </ac:spMkLst>
          </pc:spChg>
          <pc:spChg chg="mod">
            <ac:chgData name="Hossein Safakish" userId="61d192d7ea1cab16" providerId="LiveId" clId="{D820DAD5-3E30-4F0C-9DBF-2476DF08C12F}" dt="2023-12-06T11:57:12.997" v="1401"/>
            <ac:spMkLst>
              <pc:docMk/>
              <pc:sldMasterMk cId="0" sldId="2147483672"/>
              <pc:sldLayoutMk cId="0" sldId="2147483673"/>
              <ac:spMk id="19" creationId="{00000000-0000-0000-0000-000000000000}"/>
            </ac:spMkLst>
          </pc:spChg>
        </pc:sldLayoutChg>
      </pc:sldMasterChg>
    </pc:docChg>
  </pc:docChgLst>
  <pc:docChgLst>
    <pc:chgData name="Hossein Safakish" userId="61d192d7ea1cab16" providerId="LiveId" clId="{F01025B2-35F3-4055-83F3-C25A2E87E267}"/>
    <pc:docChg chg="undo custSel addSld delSld modSld">
      <pc:chgData name="Hossein Safakish" userId="61d192d7ea1cab16" providerId="LiveId" clId="{F01025B2-35F3-4055-83F3-C25A2E87E267}" dt="2023-11-13T13:14:37.213" v="79" actId="20577"/>
      <pc:docMkLst>
        <pc:docMk/>
      </pc:docMkLst>
      <pc:sldChg chg="modSp mod">
        <pc:chgData name="Hossein Safakish" userId="61d192d7ea1cab16" providerId="LiveId" clId="{F01025B2-35F3-4055-83F3-C25A2E87E267}" dt="2023-11-13T13:14:37.213" v="79" actId="20577"/>
        <pc:sldMkLst>
          <pc:docMk/>
          <pc:sldMk cId="0" sldId="270"/>
        </pc:sldMkLst>
        <pc:spChg chg="mod">
          <ac:chgData name="Hossein Safakish" userId="61d192d7ea1cab16" providerId="LiveId" clId="{F01025B2-35F3-4055-83F3-C25A2E87E267}" dt="2023-11-13T13:14:37.213" v="79" actId="20577"/>
          <ac:spMkLst>
            <pc:docMk/>
            <pc:sldMk cId="0" sldId="270"/>
            <ac:spMk id="9" creationId="{00000000-0000-0000-0000-000000000000}"/>
          </ac:spMkLst>
        </pc:spChg>
      </pc:sldChg>
      <pc:sldChg chg="delSp del mod">
        <pc:chgData name="Hossein Safakish" userId="61d192d7ea1cab16" providerId="LiveId" clId="{F01025B2-35F3-4055-83F3-C25A2E87E267}" dt="2023-11-13T13:12:50.974" v="34" actId="47"/>
        <pc:sldMkLst>
          <pc:docMk/>
          <pc:sldMk cId="2201789882" sldId="275"/>
        </pc:sldMkLst>
        <pc:picChg chg="del">
          <ac:chgData name="Hossein Safakish" userId="61d192d7ea1cab16" providerId="LiveId" clId="{F01025B2-35F3-4055-83F3-C25A2E87E267}" dt="2023-11-13T13:12:29.638" v="30" actId="478"/>
          <ac:picMkLst>
            <pc:docMk/>
            <pc:sldMk cId="2201789882" sldId="275"/>
            <ac:picMk id="13" creationId="{071E3AD8-5B44-A04D-C3E5-EB1055D752FA}"/>
          </ac:picMkLst>
        </pc:picChg>
      </pc:sldChg>
      <pc:sldChg chg="addSp delSp modSp mod">
        <pc:chgData name="Hossein Safakish" userId="61d192d7ea1cab16" providerId="LiveId" clId="{F01025B2-35F3-4055-83F3-C25A2E87E267}" dt="2023-11-13T13:11:58.918" v="12" actId="478"/>
        <pc:sldMkLst>
          <pc:docMk/>
          <pc:sldMk cId="3263107564" sldId="278"/>
        </pc:sldMkLst>
        <pc:spChg chg="del mod">
          <ac:chgData name="Hossein Safakish" userId="61d192d7ea1cab16" providerId="LiveId" clId="{F01025B2-35F3-4055-83F3-C25A2E87E267}" dt="2023-11-13T13:11:58.918" v="12" actId="478"/>
          <ac:spMkLst>
            <pc:docMk/>
            <pc:sldMk cId="3263107564" sldId="278"/>
            <ac:spMk id="2" creationId="{AC57DDC2-C46E-79C0-349C-BADB1E0AD54B}"/>
          </ac:spMkLst>
        </pc:spChg>
        <pc:spChg chg="add mod">
          <ac:chgData name="Hossein Safakish" userId="61d192d7ea1cab16" providerId="LiveId" clId="{F01025B2-35F3-4055-83F3-C25A2E87E267}" dt="2023-11-13T13:11:58.918" v="12" actId="478"/>
          <ac:spMkLst>
            <pc:docMk/>
            <pc:sldMk cId="3263107564" sldId="278"/>
            <ac:spMk id="10" creationId="{6B94068B-9FAC-0F6B-CFA9-8EB300E12194}"/>
          </ac:spMkLst>
        </pc:spChg>
        <pc:spChg chg="del">
          <ac:chgData name="Hossein Safakish" userId="61d192d7ea1cab16" providerId="LiveId" clId="{F01025B2-35F3-4055-83F3-C25A2E87E267}" dt="2023-11-13T13:11:48.955" v="6" actId="478"/>
          <ac:spMkLst>
            <pc:docMk/>
            <pc:sldMk cId="3263107564" sldId="278"/>
            <ac:spMk id="11" creationId="{DF029297-F35B-9C1E-FD6F-350FD3503D8F}"/>
          </ac:spMkLst>
        </pc:spChg>
        <pc:spChg chg="del mod">
          <ac:chgData name="Hossein Safakish" userId="61d192d7ea1cab16" providerId="LiveId" clId="{F01025B2-35F3-4055-83F3-C25A2E87E267}" dt="2023-11-13T13:11:52.711" v="10" actId="478"/>
          <ac:spMkLst>
            <pc:docMk/>
            <pc:sldMk cId="3263107564" sldId="278"/>
            <ac:spMk id="13" creationId="{DD54DBF8-67D2-7F39-E489-3801A5C1B6F1}"/>
          </ac:spMkLst>
        </pc:spChg>
        <pc:picChg chg="del">
          <ac:chgData name="Hossein Safakish" userId="61d192d7ea1cab16" providerId="LiveId" clId="{F01025B2-35F3-4055-83F3-C25A2E87E267}" dt="2023-11-13T13:11:45.148" v="2" actId="478"/>
          <ac:picMkLst>
            <pc:docMk/>
            <pc:sldMk cId="3263107564" sldId="278"/>
            <ac:picMk id="8" creationId="{470B652E-F10C-BF95-3B61-24CDA9FA230A}"/>
          </ac:picMkLst>
        </pc:picChg>
        <pc:picChg chg="del">
          <ac:chgData name="Hossein Safakish" userId="61d192d7ea1cab16" providerId="LiveId" clId="{F01025B2-35F3-4055-83F3-C25A2E87E267}" dt="2023-11-13T13:11:46.882" v="4" actId="478"/>
          <ac:picMkLst>
            <pc:docMk/>
            <pc:sldMk cId="3263107564" sldId="278"/>
            <ac:picMk id="12" creationId="{07CD0F8D-25FD-17F1-9796-67593EF1B42E}"/>
          </ac:picMkLst>
        </pc:picChg>
        <pc:picChg chg="del">
          <ac:chgData name="Hossein Safakish" userId="61d192d7ea1cab16" providerId="LiveId" clId="{F01025B2-35F3-4055-83F3-C25A2E87E267}" dt="2023-11-13T13:11:47.525" v="5" actId="478"/>
          <ac:picMkLst>
            <pc:docMk/>
            <pc:sldMk cId="3263107564" sldId="278"/>
            <ac:picMk id="15" creationId="{E8FFDC40-4F3C-8A98-97FA-DE4ADADBF711}"/>
          </ac:picMkLst>
        </pc:picChg>
        <pc:picChg chg="del">
          <ac:chgData name="Hossein Safakish" userId="61d192d7ea1cab16" providerId="LiveId" clId="{F01025B2-35F3-4055-83F3-C25A2E87E267}" dt="2023-11-13T13:11:45.939" v="3" actId="478"/>
          <ac:picMkLst>
            <pc:docMk/>
            <pc:sldMk cId="3263107564" sldId="278"/>
            <ac:picMk id="19" creationId="{5757AAC0-D0D4-CE65-FA70-BA7E95301DBB}"/>
          </ac:picMkLst>
        </pc:picChg>
      </pc:sldChg>
      <pc:sldChg chg="delSp del mod">
        <pc:chgData name="Hossein Safakish" userId="61d192d7ea1cab16" providerId="LiveId" clId="{F01025B2-35F3-4055-83F3-C25A2E87E267}" dt="2023-11-13T13:13:03.623" v="40" actId="47"/>
        <pc:sldMkLst>
          <pc:docMk/>
          <pc:sldMk cId="1631584965" sldId="279"/>
        </pc:sldMkLst>
        <pc:picChg chg="del">
          <ac:chgData name="Hossein Safakish" userId="61d192d7ea1cab16" providerId="LiveId" clId="{F01025B2-35F3-4055-83F3-C25A2E87E267}" dt="2023-11-13T13:12:06.287" v="15" actId="478"/>
          <ac:picMkLst>
            <pc:docMk/>
            <pc:sldMk cId="1631584965" sldId="279"/>
            <ac:picMk id="8" creationId="{D313D033-CC4A-0FE9-C50A-D545F5B373B6}"/>
          </ac:picMkLst>
        </pc:picChg>
      </pc:sldChg>
      <pc:sldChg chg="delSp del mod">
        <pc:chgData name="Hossein Safakish" userId="61d192d7ea1cab16" providerId="LiveId" clId="{F01025B2-35F3-4055-83F3-C25A2E87E267}" dt="2023-11-13T13:13:04.493" v="41" actId="47"/>
        <pc:sldMkLst>
          <pc:docMk/>
          <pc:sldMk cId="4220528756" sldId="280"/>
        </pc:sldMkLst>
        <pc:picChg chg="del">
          <ac:chgData name="Hossein Safakish" userId="61d192d7ea1cab16" providerId="LiveId" clId="{F01025B2-35F3-4055-83F3-C25A2E87E267}" dt="2023-11-13T13:12:07.765" v="16" actId="478"/>
          <ac:picMkLst>
            <pc:docMk/>
            <pc:sldMk cId="4220528756" sldId="280"/>
            <ac:picMk id="10" creationId="{945E4FBA-EBED-9174-FE13-5F2FD05C753A}"/>
          </ac:picMkLst>
        </pc:picChg>
      </pc:sldChg>
      <pc:sldChg chg="delSp del mod">
        <pc:chgData name="Hossein Safakish" userId="61d192d7ea1cab16" providerId="LiveId" clId="{F01025B2-35F3-4055-83F3-C25A2E87E267}" dt="2023-11-13T13:13:05.294" v="42" actId="47"/>
        <pc:sldMkLst>
          <pc:docMk/>
          <pc:sldMk cId="76023326" sldId="281"/>
        </pc:sldMkLst>
        <pc:picChg chg="del">
          <ac:chgData name="Hossein Safakish" userId="61d192d7ea1cab16" providerId="LiveId" clId="{F01025B2-35F3-4055-83F3-C25A2E87E267}" dt="2023-11-13T13:12:08.913" v="17" actId="478"/>
          <ac:picMkLst>
            <pc:docMk/>
            <pc:sldMk cId="76023326" sldId="281"/>
            <ac:picMk id="9" creationId="{9F02498A-B7C6-8B6B-B499-4AB1633D75B5}"/>
          </ac:picMkLst>
        </pc:picChg>
      </pc:sldChg>
      <pc:sldChg chg="delSp del mod">
        <pc:chgData name="Hossein Safakish" userId="61d192d7ea1cab16" providerId="LiveId" clId="{F01025B2-35F3-4055-83F3-C25A2E87E267}" dt="2023-11-13T13:13:05.829" v="43" actId="47"/>
        <pc:sldMkLst>
          <pc:docMk/>
          <pc:sldMk cId="130486164" sldId="282"/>
        </pc:sldMkLst>
        <pc:picChg chg="del">
          <ac:chgData name="Hossein Safakish" userId="61d192d7ea1cab16" providerId="LiveId" clId="{F01025B2-35F3-4055-83F3-C25A2E87E267}" dt="2023-11-13T13:12:10.170" v="18" actId="478"/>
          <ac:picMkLst>
            <pc:docMk/>
            <pc:sldMk cId="130486164" sldId="282"/>
            <ac:picMk id="10" creationId="{ABF505BC-5895-6E42-AB7D-E42AE4A25321}"/>
          </ac:picMkLst>
        </pc:picChg>
      </pc:sldChg>
      <pc:sldChg chg="delSp del mod">
        <pc:chgData name="Hossein Safakish" userId="61d192d7ea1cab16" providerId="LiveId" clId="{F01025B2-35F3-4055-83F3-C25A2E87E267}" dt="2023-11-13T13:13:06.444" v="44" actId="47"/>
        <pc:sldMkLst>
          <pc:docMk/>
          <pc:sldMk cId="2047599629" sldId="283"/>
        </pc:sldMkLst>
        <pc:picChg chg="del">
          <ac:chgData name="Hossein Safakish" userId="61d192d7ea1cab16" providerId="LiveId" clId="{F01025B2-35F3-4055-83F3-C25A2E87E267}" dt="2023-11-13T13:12:12.934" v="20" actId="478"/>
          <ac:picMkLst>
            <pc:docMk/>
            <pc:sldMk cId="2047599629" sldId="283"/>
            <ac:picMk id="8" creationId="{6EE7CB5D-975D-BF2D-E659-363E720DE4B7}"/>
          </ac:picMkLst>
        </pc:picChg>
      </pc:sldChg>
      <pc:sldChg chg="delSp del mod">
        <pc:chgData name="Hossein Safakish" userId="61d192d7ea1cab16" providerId="LiveId" clId="{F01025B2-35F3-4055-83F3-C25A2E87E267}" dt="2023-11-13T13:13:07.108" v="45" actId="47"/>
        <pc:sldMkLst>
          <pc:docMk/>
          <pc:sldMk cId="2172510597" sldId="284"/>
        </pc:sldMkLst>
        <pc:picChg chg="del">
          <ac:chgData name="Hossein Safakish" userId="61d192d7ea1cab16" providerId="LiveId" clId="{F01025B2-35F3-4055-83F3-C25A2E87E267}" dt="2023-11-13T13:12:11.757" v="19" actId="478"/>
          <ac:picMkLst>
            <pc:docMk/>
            <pc:sldMk cId="2172510597" sldId="284"/>
            <ac:picMk id="12" creationId="{8A6107CF-386D-CBC1-4D4E-6AF6B67D7C07}"/>
          </ac:picMkLst>
        </pc:picChg>
      </pc:sldChg>
      <pc:sldChg chg="delSp modSp del mod">
        <pc:chgData name="Hossein Safakish" userId="61d192d7ea1cab16" providerId="LiveId" clId="{F01025B2-35F3-4055-83F3-C25A2E87E267}" dt="2023-11-13T13:13:08.102" v="46" actId="47"/>
        <pc:sldMkLst>
          <pc:docMk/>
          <pc:sldMk cId="3670896230" sldId="285"/>
        </pc:sldMkLst>
        <pc:spChg chg="del">
          <ac:chgData name="Hossein Safakish" userId="61d192d7ea1cab16" providerId="LiveId" clId="{F01025B2-35F3-4055-83F3-C25A2E87E267}" dt="2023-11-13T13:12:20.357" v="23" actId="478"/>
          <ac:spMkLst>
            <pc:docMk/>
            <pc:sldMk cId="3670896230" sldId="285"/>
            <ac:spMk id="9" creationId="{8EBB44D1-15F3-45D6-63CE-B00C51E11EE2}"/>
          </ac:spMkLst>
        </pc:spChg>
        <pc:spChg chg="del">
          <ac:chgData name="Hossein Safakish" userId="61d192d7ea1cab16" providerId="LiveId" clId="{F01025B2-35F3-4055-83F3-C25A2E87E267}" dt="2023-11-13T13:12:17.339" v="21" actId="478"/>
          <ac:spMkLst>
            <pc:docMk/>
            <pc:sldMk cId="3670896230" sldId="285"/>
            <ac:spMk id="13" creationId="{779E26D3-7474-5BC7-9B81-164EC0C545F7}"/>
          </ac:spMkLst>
        </pc:spChg>
        <pc:spChg chg="del">
          <ac:chgData name="Hossein Safakish" userId="61d192d7ea1cab16" providerId="LiveId" clId="{F01025B2-35F3-4055-83F3-C25A2E87E267}" dt="2023-11-13T13:12:19.067" v="22" actId="478"/>
          <ac:spMkLst>
            <pc:docMk/>
            <pc:sldMk cId="3670896230" sldId="285"/>
            <ac:spMk id="44" creationId="{21D0DD94-2157-2D42-DD44-99A6BD92EC90}"/>
          </ac:spMkLst>
        </pc:spChg>
        <pc:cxnChg chg="mod">
          <ac:chgData name="Hossein Safakish" userId="61d192d7ea1cab16" providerId="LiveId" clId="{F01025B2-35F3-4055-83F3-C25A2E87E267}" dt="2023-11-13T13:12:20.357" v="23" actId="478"/>
          <ac:cxnSpMkLst>
            <pc:docMk/>
            <pc:sldMk cId="3670896230" sldId="285"/>
            <ac:cxnSpMk id="11" creationId="{4A797A0E-969A-F706-0F73-E0ED014D940D}"/>
          </ac:cxnSpMkLst>
        </pc:cxnChg>
        <pc:cxnChg chg="del">
          <ac:chgData name="Hossein Safakish" userId="61d192d7ea1cab16" providerId="LiveId" clId="{F01025B2-35F3-4055-83F3-C25A2E87E267}" dt="2023-11-13T13:12:21.490" v="24" actId="478"/>
          <ac:cxnSpMkLst>
            <pc:docMk/>
            <pc:sldMk cId="3670896230" sldId="285"/>
            <ac:cxnSpMk id="26" creationId="{44AB03AA-2BFE-D50E-6048-B28881505080}"/>
          </ac:cxnSpMkLst>
        </pc:cxnChg>
      </pc:sldChg>
      <pc:sldChg chg="delSp del mod">
        <pc:chgData name="Hossein Safakish" userId="61d192d7ea1cab16" providerId="LiveId" clId="{F01025B2-35F3-4055-83F3-C25A2E87E267}" dt="2023-11-13T13:13:09.939" v="47" actId="47"/>
        <pc:sldMkLst>
          <pc:docMk/>
          <pc:sldMk cId="2336502616" sldId="286"/>
        </pc:sldMkLst>
        <pc:picChg chg="del">
          <ac:chgData name="Hossein Safakish" userId="61d192d7ea1cab16" providerId="LiveId" clId="{F01025B2-35F3-4055-83F3-C25A2E87E267}" dt="2023-11-13T13:12:23" v="25" actId="478"/>
          <ac:picMkLst>
            <pc:docMk/>
            <pc:sldMk cId="2336502616" sldId="286"/>
            <ac:picMk id="8" creationId="{85DEB278-1F15-016B-F976-077ECF0A0213}"/>
          </ac:picMkLst>
        </pc:picChg>
      </pc:sldChg>
      <pc:sldChg chg="delSp del mod">
        <pc:chgData name="Hossein Safakish" userId="61d192d7ea1cab16" providerId="LiveId" clId="{F01025B2-35F3-4055-83F3-C25A2E87E267}" dt="2023-11-13T13:13:11.417" v="48" actId="47"/>
        <pc:sldMkLst>
          <pc:docMk/>
          <pc:sldMk cId="1715458852" sldId="289"/>
        </pc:sldMkLst>
        <pc:picChg chg="del">
          <ac:chgData name="Hossein Safakish" userId="61d192d7ea1cab16" providerId="LiveId" clId="{F01025B2-35F3-4055-83F3-C25A2E87E267}" dt="2023-11-13T13:12:24.148" v="26" actId="478"/>
          <ac:picMkLst>
            <pc:docMk/>
            <pc:sldMk cId="1715458852" sldId="289"/>
            <ac:picMk id="9" creationId="{5875B7BA-B7AD-A0E8-12F4-ADD284ABE35A}"/>
          </ac:picMkLst>
        </pc:picChg>
      </pc:sldChg>
      <pc:sldChg chg="delSp del mod">
        <pc:chgData name="Hossein Safakish" userId="61d192d7ea1cab16" providerId="LiveId" clId="{F01025B2-35F3-4055-83F3-C25A2E87E267}" dt="2023-11-13T13:13:12.123" v="49" actId="47"/>
        <pc:sldMkLst>
          <pc:docMk/>
          <pc:sldMk cId="3998571745" sldId="290"/>
        </pc:sldMkLst>
        <pc:picChg chg="del">
          <ac:chgData name="Hossein Safakish" userId="61d192d7ea1cab16" providerId="LiveId" clId="{F01025B2-35F3-4055-83F3-C25A2E87E267}" dt="2023-11-13T13:12:25.203" v="27" actId="478"/>
          <ac:picMkLst>
            <pc:docMk/>
            <pc:sldMk cId="3998571745" sldId="290"/>
            <ac:picMk id="11" creationId="{A19115F2-3D1B-AE08-B545-B56725E591CE}"/>
          </ac:picMkLst>
        </pc:picChg>
      </pc:sldChg>
      <pc:sldChg chg="delSp del mod">
        <pc:chgData name="Hossein Safakish" userId="61d192d7ea1cab16" providerId="LiveId" clId="{F01025B2-35F3-4055-83F3-C25A2E87E267}" dt="2023-11-13T13:12:50.393" v="33" actId="47"/>
        <pc:sldMkLst>
          <pc:docMk/>
          <pc:sldMk cId="147067526" sldId="291"/>
        </pc:sldMkLst>
        <pc:picChg chg="del">
          <ac:chgData name="Hossein Safakish" userId="61d192d7ea1cab16" providerId="LiveId" clId="{F01025B2-35F3-4055-83F3-C25A2E87E267}" dt="2023-11-13T13:12:27.149" v="28" actId="478"/>
          <ac:picMkLst>
            <pc:docMk/>
            <pc:sldMk cId="147067526" sldId="291"/>
            <ac:picMk id="8" creationId="{E11BF016-FCD0-2400-548B-81F268C66D83}"/>
          </ac:picMkLst>
        </pc:picChg>
        <pc:picChg chg="del">
          <ac:chgData name="Hossein Safakish" userId="61d192d7ea1cab16" providerId="LiveId" clId="{F01025B2-35F3-4055-83F3-C25A2E87E267}" dt="2023-11-13T13:12:27.943" v="29" actId="478"/>
          <ac:picMkLst>
            <pc:docMk/>
            <pc:sldMk cId="147067526" sldId="291"/>
            <ac:picMk id="9" creationId="{C84C6E51-E604-84E9-06DD-49E8F37C3789}"/>
          </ac:picMkLst>
        </pc:picChg>
      </pc:sldChg>
      <pc:sldChg chg="del">
        <pc:chgData name="Hossein Safakish" userId="61d192d7ea1cab16" providerId="LiveId" clId="{F01025B2-35F3-4055-83F3-C25A2E87E267}" dt="2023-11-13T13:12:52.453" v="36" actId="47"/>
        <pc:sldMkLst>
          <pc:docMk/>
          <pc:sldMk cId="1253284522" sldId="293"/>
        </pc:sldMkLst>
      </pc:sldChg>
      <pc:sldChg chg="add del">
        <pc:chgData name="Hossein Safakish" userId="61d192d7ea1cab16" providerId="LiveId" clId="{F01025B2-35F3-4055-83F3-C25A2E87E267}" dt="2023-11-13T13:13:15.099" v="51" actId="47"/>
        <pc:sldMkLst>
          <pc:docMk/>
          <pc:sldMk cId="3036930452" sldId="295"/>
        </pc:sldMkLst>
      </pc:sldChg>
      <pc:sldChg chg="addSp delSp modSp mod">
        <pc:chgData name="Hossein Safakish" userId="61d192d7ea1cab16" providerId="LiveId" clId="{F01025B2-35F3-4055-83F3-C25A2E87E267}" dt="2023-11-13T13:13:26.676" v="52" actId="478"/>
        <pc:sldMkLst>
          <pc:docMk/>
          <pc:sldMk cId="2982839522" sldId="296"/>
        </pc:sldMkLst>
        <pc:spChg chg="del">
          <ac:chgData name="Hossein Safakish" userId="61d192d7ea1cab16" providerId="LiveId" clId="{F01025B2-35F3-4055-83F3-C25A2E87E267}" dt="2023-11-13T13:13:26.676" v="52" actId="478"/>
          <ac:spMkLst>
            <pc:docMk/>
            <pc:sldMk cId="2982839522" sldId="296"/>
            <ac:spMk id="2" creationId="{8DA5E4B8-BB1B-549C-F73F-10083F1B8A73}"/>
          </ac:spMkLst>
        </pc:spChg>
        <pc:spChg chg="add mod">
          <ac:chgData name="Hossein Safakish" userId="61d192d7ea1cab16" providerId="LiveId" clId="{F01025B2-35F3-4055-83F3-C25A2E87E267}" dt="2023-11-13T13:13:26.676" v="52" actId="478"/>
          <ac:spMkLst>
            <pc:docMk/>
            <pc:sldMk cId="2982839522" sldId="296"/>
            <ac:spMk id="8" creationId="{5F6B8CAD-F262-B1E8-C8E8-2E361716F5E7}"/>
          </ac:spMkLst>
        </pc:spChg>
      </pc:sldChg>
      <pc:sldChg chg="delSp del mod">
        <pc:chgData name="Hossein Safakish" userId="61d192d7ea1cab16" providerId="LiveId" clId="{F01025B2-35F3-4055-83F3-C25A2E87E267}" dt="2023-11-13T13:13:02.568" v="39" actId="47"/>
        <pc:sldMkLst>
          <pc:docMk/>
          <pc:sldMk cId="3056120150" sldId="298"/>
        </pc:sldMkLst>
        <pc:spChg chg="del">
          <ac:chgData name="Hossein Safakish" userId="61d192d7ea1cab16" providerId="LiveId" clId="{F01025B2-35F3-4055-83F3-C25A2E87E267}" dt="2023-11-13T13:12:04.464" v="14" actId="478"/>
          <ac:spMkLst>
            <pc:docMk/>
            <pc:sldMk cId="3056120150" sldId="298"/>
            <ac:spMk id="12" creationId="{2AD1E653-CD14-71D4-24FD-2BF8F3F8CBB9}"/>
          </ac:spMkLst>
        </pc:spChg>
        <pc:picChg chg="del">
          <ac:chgData name="Hossein Safakish" userId="61d192d7ea1cab16" providerId="LiveId" clId="{F01025B2-35F3-4055-83F3-C25A2E87E267}" dt="2023-11-13T13:12:01.573" v="13" actId="478"/>
          <ac:picMkLst>
            <pc:docMk/>
            <pc:sldMk cId="3056120150" sldId="298"/>
            <ac:picMk id="8" creationId="{8CF04958-DAAF-08FF-B700-1A09DA9F6370}"/>
          </ac:picMkLst>
        </pc:picChg>
      </pc:sldChg>
      <pc:sldChg chg="delSp modSp del mod">
        <pc:chgData name="Hossein Safakish" userId="61d192d7ea1cab16" providerId="LiveId" clId="{F01025B2-35F3-4055-83F3-C25A2E87E267}" dt="2023-11-13T13:12:51.902" v="35" actId="47"/>
        <pc:sldMkLst>
          <pc:docMk/>
          <pc:sldMk cId="2535485060" sldId="299"/>
        </pc:sldMkLst>
        <pc:spChg chg="del mod">
          <ac:chgData name="Hossein Safakish" userId="61d192d7ea1cab16" providerId="LiveId" clId="{F01025B2-35F3-4055-83F3-C25A2E87E267}" dt="2023-11-13T13:12:36.458" v="32" actId="478"/>
          <ac:spMkLst>
            <pc:docMk/>
            <pc:sldMk cId="2535485060" sldId="299"/>
            <ac:spMk id="8" creationId="{CB15C147-A75C-1999-035C-C4BF60A5F2F4}"/>
          </ac:spMkLst>
        </pc:spChg>
      </pc:sldChg>
      <pc:sldChg chg="delSp modSp del mod">
        <pc:chgData name="Hossein Safakish" userId="61d192d7ea1cab16" providerId="LiveId" clId="{F01025B2-35F3-4055-83F3-C25A2E87E267}" dt="2023-11-13T13:12:53.820" v="37" actId="47"/>
        <pc:sldMkLst>
          <pc:docMk/>
          <pc:sldMk cId="2460311951" sldId="305"/>
        </pc:sldMkLst>
        <pc:spChg chg="mod">
          <ac:chgData name="Hossein Safakish" userId="61d192d7ea1cab16" providerId="LiveId" clId="{F01025B2-35F3-4055-83F3-C25A2E87E267}" dt="2023-11-13T13:11:33.370" v="1" actId="20577"/>
          <ac:spMkLst>
            <pc:docMk/>
            <pc:sldMk cId="2460311951" sldId="305"/>
            <ac:spMk id="2" creationId="{9A76DEBA-D5C4-958F-2435-A57EC2E99033}"/>
          </ac:spMkLst>
        </pc:spChg>
        <pc:picChg chg="del">
          <ac:chgData name="Hossein Safakish" userId="61d192d7ea1cab16" providerId="LiveId" clId="{F01025B2-35F3-4055-83F3-C25A2E87E267}" dt="2023-11-13T13:11:28.757" v="0" actId="478"/>
          <ac:picMkLst>
            <pc:docMk/>
            <pc:sldMk cId="2460311951" sldId="305"/>
            <ac:picMk id="3" creationId="{C668B54E-A592-1547-E3B5-286778A8F8AF}"/>
          </ac:picMkLst>
        </pc:picChg>
      </pc:sldChg>
      <pc:sldChg chg="del">
        <pc:chgData name="Hossein Safakish" userId="61d192d7ea1cab16" providerId="LiveId" clId="{F01025B2-35F3-4055-83F3-C25A2E87E267}" dt="2023-11-13T13:12:55.015" v="38" actId="47"/>
        <pc:sldMkLst>
          <pc:docMk/>
          <pc:sldMk cId="3242632453" sldId="308"/>
        </pc:sldMkLst>
      </pc:sldChg>
    </pc:docChg>
  </pc:docChgLst>
  <pc:docChgLst>
    <pc:chgData name="Hossein Safakish" userId="61d192d7ea1cab16" providerId="LiveId" clId="{95AC1D4D-ECFB-4747-AF87-FA896F099499}"/>
    <pc:docChg chg="custSel modSld">
      <pc:chgData name="Hossein Safakish" userId="61d192d7ea1cab16" providerId="LiveId" clId="{95AC1D4D-ECFB-4747-AF87-FA896F099499}" dt="2023-07-08T17:41:36.071" v="37" actId="20577"/>
      <pc:docMkLst>
        <pc:docMk/>
      </pc:docMkLst>
      <pc:sldChg chg="addSp delSp modSp mod modTransition modAnim">
        <pc:chgData name="Hossein Safakish" userId="61d192d7ea1cab16" providerId="LiveId" clId="{95AC1D4D-ECFB-4747-AF87-FA896F099499}" dt="2023-07-08T17:38:01.388" v="7" actId="20577"/>
        <pc:sldMkLst>
          <pc:docMk/>
          <pc:sldMk cId="0" sldId="270"/>
        </pc:sldMkLst>
        <pc:spChg chg="mod">
          <ac:chgData name="Hossein Safakish" userId="61d192d7ea1cab16" providerId="LiveId" clId="{95AC1D4D-ECFB-4747-AF87-FA896F099499}" dt="2023-07-08T17:38:01.388" v="7" actId="20577"/>
          <ac:spMkLst>
            <pc:docMk/>
            <pc:sldMk cId="0" sldId="270"/>
            <ac:spMk id="9" creationId="{00000000-0000-0000-0000-000000000000}"/>
          </ac:spMkLst>
        </pc:spChg>
        <pc:picChg chg="add del mod">
          <ac:chgData name="Hossein Safakish" userId="61d192d7ea1cab16" providerId="LiveId" clId="{95AC1D4D-ECFB-4747-AF87-FA896F099499}" dt="2023-07-08T17:06:46.681" v="2"/>
          <ac:picMkLst>
            <pc:docMk/>
            <pc:sldMk cId="0" sldId="270"/>
            <ac:picMk id="4" creationId="{9A2B4186-67B8-0240-0D35-19207138C6DA}"/>
          </ac:picMkLst>
        </pc:picChg>
      </pc:sldChg>
      <pc:sldChg chg="modSp mod modTransition">
        <pc:chgData name="Hossein Safakish" userId="61d192d7ea1cab16" providerId="LiveId" clId="{95AC1D4D-ECFB-4747-AF87-FA896F099499}" dt="2023-07-08T17:39:37.086" v="22" actId="20577"/>
        <pc:sldMkLst>
          <pc:docMk/>
          <pc:sldMk cId="2201789882" sldId="275"/>
        </pc:sldMkLst>
        <pc:spChg chg="mod">
          <ac:chgData name="Hossein Safakish" userId="61d192d7ea1cab16" providerId="LiveId" clId="{95AC1D4D-ECFB-4747-AF87-FA896F099499}" dt="2023-07-08T17:39:37.086" v="22" actId="20577"/>
          <ac:spMkLst>
            <pc:docMk/>
            <pc:sldMk cId="2201789882" sldId="275"/>
            <ac:spMk id="7" creationId="{00000000-0000-0000-0000-000000000000}"/>
          </ac:spMkLst>
        </pc:spChg>
      </pc:sldChg>
      <pc:sldChg chg="modSp mod modTransition">
        <pc:chgData name="Hossein Safakish" userId="61d192d7ea1cab16" providerId="LiveId" clId="{95AC1D4D-ECFB-4747-AF87-FA896F099499}" dt="2023-07-08T17:41:08.251" v="30" actId="20577"/>
        <pc:sldMkLst>
          <pc:docMk/>
          <pc:sldMk cId="2176420445" sldId="277"/>
        </pc:sldMkLst>
        <pc:spChg chg="mod">
          <ac:chgData name="Hossein Safakish" userId="61d192d7ea1cab16" providerId="LiveId" clId="{95AC1D4D-ECFB-4747-AF87-FA896F099499}" dt="2023-07-08T17:41:08.251" v="30" actId="20577"/>
          <ac:spMkLst>
            <pc:docMk/>
            <pc:sldMk cId="2176420445" sldId="277"/>
            <ac:spMk id="2" creationId="{D1C5DEBF-55CF-5AEB-F881-4BA217FA7BC8}"/>
          </ac:spMkLst>
        </pc:spChg>
        <pc:spChg chg="mod">
          <ac:chgData name="Hossein Safakish" userId="61d192d7ea1cab16" providerId="LiveId" clId="{95AC1D4D-ECFB-4747-AF87-FA896F099499}" dt="2023-07-08T17:38:08.652" v="8" actId="20577"/>
          <ac:spMkLst>
            <pc:docMk/>
            <pc:sldMk cId="2176420445" sldId="277"/>
            <ac:spMk id="6" creationId="{F8E9F999-0A92-52A4-AC1C-30912A446EDD}"/>
          </ac:spMkLst>
        </pc:spChg>
      </pc:sldChg>
      <pc:sldChg chg="modSp mod modTransition">
        <pc:chgData name="Hossein Safakish" userId="61d192d7ea1cab16" providerId="LiveId" clId="{95AC1D4D-ECFB-4747-AF87-FA896F099499}" dt="2023-07-08T17:38:22.858" v="9" actId="20577"/>
        <pc:sldMkLst>
          <pc:docMk/>
          <pc:sldMk cId="3263107564" sldId="278"/>
        </pc:sldMkLst>
        <pc:spChg chg="mod">
          <ac:chgData name="Hossein Safakish" userId="61d192d7ea1cab16" providerId="LiveId" clId="{95AC1D4D-ECFB-4747-AF87-FA896F099499}" dt="2023-07-08T17:38:22.858" v="9" actId="20577"/>
          <ac:spMkLst>
            <pc:docMk/>
            <pc:sldMk cId="3263107564" sldId="278"/>
            <ac:spMk id="6" creationId="{7316623E-2918-E72B-D454-44378BB153AC}"/>
          </ac:spMkLst>
        </pc:spChg>
      </pc:sldChg>
      <pc:sldChg chg="modSp mod modTransition">
        <pc:chgData name="Hossein Safakish" userId="61d192d7ea1cab16" providerId="LiveId" clId="{95AC1D4D-ECFB-4747-AF87-FA896F099499}" dt="2023-07-08T17:41:19.938" v="31" actId="20577"/>
        <pc:sldMkLst>
          <pc:docMk/>
          <pc:sldMk cId="1631584965" sldId="279"/>
        </pc:sldMkLst>
        <pc:spChg chg="mod">
          <ac:chgData name="Hossein Safakish" userId="61d192d7ea1cab16" providerId="LiveId" clId="{95AC1D4D-ECFB-4747-AF87-FA896F099499}" dt="2023-07-08T17:41:19.938" v="31" actId="20577"/>
          <ac:spMkLst>
            <pc:docMk/>
            <pc:sldMk cId="1631584965" sldId="279"/>
            <ac:spMk id="4" creationId="{A8D3B653-578B-D4BE-C8F4-498509A404CA}"/>
          </ac:spMkLst>
        </pc:spChg>
        <pc:spChg chg="mod">
          <ac:chgData name="Hossein Safakish" userId="61d192d7ea1cab16" providerId="LiveId" clId="{95AC1D4D-ECFB-4747-AF87-FA896F099499}" dt="2023-07-08T17:38:40.227" v="11" actId="20577"/>
          <ac:spMkLst>
            <pc:docMk/>
            <pc:sldMk cId="1631584965" sldId="279"/>
            <ac:spMk id="6" creationId="{7F888709-7579-AA9C-A2FE-CF1D54F06D78}"/>
          </ac:spMkLst>
        </pc:spChg>
      </pc:sldChg>
      <pc:sldChg chg="modSp mod modTransition">
        <pc:chgData name="Hossein Safakish" userId="61d192d7ea1cab16" providerId="LiveId" clId="{95AC1D4D-ECFB-4747-AF87-FA896F099499}" dt="2023-07-08T17:41:22.851" v="32" actId="20577"/>
        <pc:sldMkLst>
          <pc:docMk/>
          <pc:sldMk cId="4220528756" sldId="280"/>
        </pc:sldMkLst>
        <pc:spChg chg="mod">
          <ac:chgData name="Hossein Safakish" userId="61d192d7ea1cab16" providerId="LiveId" clId="{95AC1D4D-ECFB-4747-AF87-FA896F099499}" dt="2023-07-08T17:41:22.851" v="32" actId="20577"/>
          <ac:spMkLst>
            <pc:docMk/>
            <pc:sldMk cId="4220528756" sldId="280"/>
            <ac:spMk id="4" creationId="{FCC83A16-407E-66ED-DCC0-2C6471136F37}"/>
          </ac:spMkLst>
        </pc:spChg>
        <pc:spChg chg="mod">
          <ac:chgData name="Hossein Safakish" userId="61d192d7ea1cab16" providerId="LiveId" clId="{95AC1D4D-ECFB-4747-AF87-FA896F099499}" dt="2023-07-08T17:38:43.277" v="12" actId="20577"/>
          <ac:spMkLst>
            <pc:docMk/>
            <pc:sldMk cId="4220528756" sldId="280"/>
            <ac:spMk id="6" creationId="{33164090-463A-F04D-342A-48B4353C4945}"/>
          </ac:spMkLst>
        </pc:spChg>
      </pc:sldChg>
      <pc:sldChg chg="modSp mod modTransition">
        <pc:chgData name="Hossein Safakish" userId="61d192d7ea1cab16" providerId="LiveId" clId="{95AC1D4D-ECFB-4747-AF87-FA896F099499}" dt="2023-07-08T17:41:29.143" v="34" actId="14100"/>
        <pc:sldMkLst>
          <pc:docMk/>
          <pc:sldMk cId="76023326" sldId="281"/>
        </pc:sldMkLst>
        <pc:spChg chg="mod">
          <ac:chgData name="Hossein Safakish" userId="61d192d7ea1cab16" providerId="LiveId" clId="{95AC1D4D-ECFB-4747-AF87-FA896F099499}" dt="2023-07-08T17:41:29.143" v="34" actId="14100"/>
          <ac:spMkLst>
            <pc:docMk/>
            <pc:sldMk cId="76023326" sldId="281"/>
            <ac:spMk id="4" creationId="{2EDD42FA-9559-DB74-B0DA-FD3A7D7B7BDA}"/>
          </ac:spMkLst>
        </pc:spChg>
        <pc:spChg chg="mod">
          <ac:chgData name="Hossein Safakish" userId="61d192d7ea1cab16" providerId="LiveId" clId="{95AC1D4D-ECFB-4747-AF87-FA896F099499}" dt="2023-07-08T17:38:46.185" v="13" actId="20577"/>
          <ac:spMkLst>
            <pc:docMk/>
            <pc:sldMk cId="76023326" sldId="281"/>
            <ac:spMk id="6" creationId="{0C2A6A47-9850-4886-2660-D20E4FEA4137}"/>
          </ac:spMkLst>
        </pc:spChg>
      </pc:sldChg>
      <pc:sldChg chg="modSp mod modTransition">
        <pc:chgData name="Hossein Safakish" userId="61d192d7ea1cab16" providerId="LiveId" clId="{95AC1D4D-ECFB-4747-AF87-FA896F099499}" dt="2023-07-08T17:41:31.827" v="35" actId="20577"/>
        <pc:sldMkLst>
          <pc:docMk/>
          <pc:sldMk cId="130486164" sldId="282"/>
        </pc:sldMkLst>
        <pc:spChg chg="mod">
          <ac:chgData name="Hossein Safakish" userId="61d192d7ea1cab16" providerId="LiveId" clId="{95AC1D4D-ECFB-4747-AF87-FA896F099499}" dt="2023-07-08T17:41:31.827" v="35" actId="20577"/>
          <ac:spMkLst>
            <pc:docMk/>
            <pc:sldMk cId="130486164" sldId="282"/>
            <ac:spMk id="4" creationId="{B1C0A1BF-52D1-3EA6-5D67-D796D0062478}"/>
          </ac:spMkLst>
        </pc:spChg>
        <pc:spChg chg="mod">
          <ac:chgData name="Hossein Safakish" userId="61d192d7ea1cab16" providerId="LiveId" clId="{95AC1D4D-ECFB-4747-AF87-FA896F099499}" dt="2023-07-08T17:38:49" v="14" actId="20577"/>
          <ac:spMkLst>
            <pc:docMk/>
            <pc:sldMk cId="130486164" sldId="282"/>
            <ac:spMk id="6" creationId="{3D115ECF-F333-EDF2-8655-2D79840EE447}"/>
          </ac:spMkLst>
        </pc:spChg>
      </pc:sldChg>
      <pc:sldChg chg="modSp mod modTransition">
        <pc:chgData name="Hossein Safakish" userId="61d192d7ea1cab16" providerId="LiveId" clId="{95AC1D4D-ECFB-4747-AF87-FA896F099499}" dt="2023-07-08T17:41:34.128" v="36" actId="20577"/>
        <pc:sldMkLst>
          <pc:docMk/>
          <pc:sldMk cId="2047599629" sldId="283"/>
        </pc:sldMkLst>
        <pc:spChg chg="mod">
          <ac:chgData name="Hossein Safakish" userId="61d192d7ea1cab16" providerId="LiveId" clId="{95AC1D4D-ECFB-4747-AF87-FA896F099499}" dt="2023-07-08T17:41:34.128" v="36" actId="20577"/>
          <ac:spMkLst>
            <pc:docMk/>
            <pc:sldMk cId="2047599629" sldId="283"/>
            <ac:spMk id="4" creationId="{9E722CB9-38DA-EE4D-529A-C8EC06599F6E}"/>
          </ac:spMkLst>
        </pc:spChg>
        <pc:spChg chg="mod">
          <ac:chgData name="Hossein Safakish" userId="61d192d7ea1cab16" providerId="LiveId" clId="{95AC1D4D-ECFB-4747-AF87-FA896F099499}" dt="2023-07-08T17:38:52.243" v="15" actId="20577"/>
          <ac:spMkLst>
            <pc:docMk/>
            <pc:sldMk cId="2047599629" sldId="283"/>
            <ac:spMk id="6" creationId="{23FB3508-2564-92E5-0F65-D9CFCEF4054B}"/>
          </ac:spMkLst>
        </pc:spChg>
      </pc:sldChg>
      <pc:sldChg chg="modSp mod modTransition">
        <pc:chgData name="Hossein Safakish" userId="61d192d7ea1cab16" providerId="LiveId" clId="{95AC1D4D-ECFB-4747-AF87-FA896F099499}" dt="2023-07-08T17:41:36.071" v="37" actId="20577"/>
        <pc:sldMkLst>
          <pc:docMk/>
          <pc:sldMk cId="2172510597" sldId="284"/>
        </pc:sldMkLst>
        <pc:spChg chg="mod">
          <ac:chgData name="Hossein Safakish" userId="61d192d7ea1cab16" providerId="LiveId" clId="{95AC1D4D-ECFB-4747-AF87-FA896F099499}" dt="2023-07-08T17:41:36.071" v="37" actId="20577"/>
          <ac:spMkLst>
            <pc:docMk/>
            <pc:sldMk cId="2172510597" sldId="284"/>
            <ac:spMk id="4" creationId="{9C27E209-3136-DD89-1F6F-826A6C2E6634}"/>
          </ac:spMkLst>
        </pc:spChg>
        <pc:spChg chg="mod">
          <ac:chgData name="Hossein Safakish" userId="61d192d7ea1cab16" providerId="LiveId" clId="{95AC1D4D-ECFB-4747-AF87-FA896F099499}" dt="2023-07-08T17:38:54.347" v="16" actId="20577"/>
          <ac:spMkLst>
            <pc:docMk/>
            <pc:sldMk cId="2172510597" sldId="284"/>
            <ac:spMk id="6" creationId="{3D1A3C3D-28A3-9E63-E294-BF74D6324578}"/>
          </ac:spMkLst>
        </pc:spChg>
      </pc:sldChg>
      <pc:sldChg chg="modSp mod modTransition">
        <pc:chgData name="Hossein Safakish" userId="61d192d7ea1cab16" providerId="LiveId" clId="{95AC1D4D-ECFB-4747-AF87-FA896F099499}" dt="2023-07-08T17:39:02.682" v="17" actId="20577"/>
        <pc:sldMkLst>
          <pc:docMk/>
          <pc:sldMk cId="3670896230" sldId="285"/>
        </pc:sldMkLst>
        <pc:spChg chg="mod">
          <ac:chgData name="Hossein Safakish" userId="61d192d7ea1cab16" providerId="LiveId" clId="{95AC1D4D-ECFB-4747-AF87-FA896F099499}" dt="2023-07-08T17:39:02.682" v="17" actId="20577"/>
          <ac:spMkLst>
            <pc:docMk/>
            <pc:sldMk cId="3670896230" sldId="285"/>
            <ac:spMk id="6" creationId="{E89A373F-3784-7B06-C484-1D385FD6CCF0}"/>
          </ac:spMkLst>
        </pc:spChg>
      </pc:sldChg>
      <pc:sldChg chg="modSp mod modTransition">
        <pc:chgData name="Hossein Safakish" userId="61d192d7ea1cab16" providerId="LiveId" clId="{95AC1D4D-ECFB-4747-AF87-FA896F099499}" dt="2023-07-08T17:39:06.347" v="18" actId="20577"/>
        <pc:sldMkLst>
          <pc:docMk/>
          <pc:sldMk cId="2336502616" sldId="286"/>
        </pc:sldMkLst>
        <pc:spChg chg="mod">
          <ac:chgData name="Hossein Safakish" userId="61d192d7ea1cab16" providerId="LiveId" clId="{95AC1D4D-ECFB-4747-AF87-FA896F099499}" dt="2023-07-08T17:39:06.347" v="18" actId="20577"/>
          <ac:spMkLst>
            <pc:docMk/>
            <pc:sldMk cId="2336502616" sldId="286"/>
            <ac:spMk id="6" creationId="{72893356-76DD-956C-38DD-C1BE9B1D4AE9}"/>
          </ac:spMkLst>
        </pc:spChg>
      </pc:sldChg>
      <pc:sldChg chg="modSp mod modTransition">
        <pc:chgData name="Hossein Safakish" userId="61d192d7ea1cab16" providerId="LiveId" clId="{95AC1D4D-ECFB-4747-AF87-FA896F099499}" dt="2023-07-08T17:39:09.877" v="19" actId="20577"/>
        <pc:sldMkLst>
          <pc:docMk/>
          <pc:sldMk cId="1715458852" sldId="289"/>
        </pc:sldMkLst>
        <pc:spChg chg="mod">
          <ac:chgData name="Hossein Safakish" userId="61d192d7ea1cab16" providerId="LiveId" clId="{95AC1D4D-ECFB-4747-AF87-FA896F099499}" dt="2023-07-08T17:39:09.877" v="19" actId="20577"/>
          <ac:spMkLst>
            <pc:docMk/>
            <pc:sldMk cId="1715458852" sldId="289"/>
            <ac:spMk id="6" creationId="{6E26EB6C-A77A-561D-CB17-1BFC0EC2A425}"/>
          </ac:spMkLst>
        </pc:spChg>
      </pc:sldChg>
      <pc:sldChg chg="modSp mod modTransition">
        <pc:chgData name="Hossein Safakish" userId="61d192d7ea1cab16" providerId="LiveId" clId="{95AC1D4D-ECFB-4747-AF87-FA896F099499}" dt="2023-07-08T17:39:31.624" v="20" actId="20577"/>
        <pc:sldMkLst>
          <pc:docMk/>
          <pc:sldMk cId="3998571745" sldId="290"/>
        </pc:sldMkLst>
        <pc:spChg chg="mod">
          <ac:chgData name="Hossein Safakish" userId="61d192d7ea1cab16" providerId="LiveId" clId="{95AC1D4D-ECFB-4747-AF87-FA896F099499}" dt="2023-07-08T17:39:31.624" v="20" actId="20577"/>
          <ac:spMkLst>
            <pc:docMk/>
            <pc:sldMk cId="3998571745" sldId="290"/>
            <ac:spMk id="6" creationId="{91626BD6-83A0-ACCD-5A23-7F191AD2F346}"/>
          </ac:spMkLst>
        </pc:spChg>
      </pc:sldChg>
      <pc:sldChg chg="modSp mod modTransition">
        <pc:chgData name="Hossein Safakish" userId="61d192d7ea1cab16" providerId="LiveId" clId="{95AC1D4D-ECFB-4747-AF87-FA896F099499}" dt="2023-07-08T17:39:33.766" v="21" actId="20577"/>
        <pc:sldMkLst>
          <pc:docMk/>
          <pc:sldMk cId="147067526" sldId="291"/>
        </pc:sldMkLst>
        <pc:spChg chg="mod">
          <ac:chgData name="Hossein Safakish" userId="61d192d7ea1cab16" providerId="LiveId" clId="{95AC1D4D-ECFB-4747-AF87-FA896F099499}" dt="2023-07-08T17:39:33.766" v="21" actId="20577"/>
          <ac:spMkLst>
            <pc:docMk/>
            <pc:sldMk cId="147067526" sldId="291"/>
            <ac:spMk id="6" creationId="{FCAF7862-931D-8AF6-5D77-F14794A86813}"/>
          </ac:spMkLst>
        </pc:spChg>
      </pc:sldChg>
      <pc:sldChg chg="modSp mod modTransition">
        <pc:chgData name="Hossein Safakish" userId="61d192d7ea1cab16" providerId="LiveId" clId="{95AC1D4D-ECFB-4747-AF87-FA896F099499}" dt="2023-07-08T17:39:44.758" v="24" actId="20577"/>
        <pc:sldMkLst>
          <pc:docMk/>
          <pc:sldMk cId="1253284522" sldId="293"/>
        </pc:sldMkLst>
        <pc:spChg chg="mod">
          <ac:chgData name="Hossein Safakish" userId="61d192d7ea1cab16" providerId="LiveId" clId="{95AC1D4D-ECFB-4747-AF87-FA896F099499}" dt="2023-07-08T17:39:44.758" v="24" actId="20577"/>
          <ac:spMkLst>
            <pc:docMk/>
            <pc:sldMk cId="1253284522" sldId="293"/>
            <ac:spMk id="6" creationId="{625EDC81-C276-11F9-F4E3-E097EA95F3E7}"/>
          </ac:spMkLst>
        </pc:spChg>
      </pc:sldChg>
      <pc:sldChg chg="modSp mod modTransition">
        <pc:chgData name="Hossein Safakish" userId="61d192d7ea1cab16" providerId="LiveId" clId="{95AC1D4D-ECFB-4747-AF87-FA896F099499}" dt="2023-07-08T17:40:23.647" v="27" actId="20577"/>
        <pc:sldMkLst>
          <pc:docMk/>
          <pc:sldMk cId="3036930452" sldId="295"/>
        </pc:sldMkLst>
        <pc:spChg chg="mod">
          <ac:chgData name="Hossein Safakish" userId="61d192d7ea1cab16" providerId="LiveId" clId="{95AC1D4D-ECFB-4747-AF87-FA896F099499}" dt="2023-07-08T17:40:23.647" v="27" actId="20577"/>
          <ac:spMkLst>
            <pc:docMk/>
            <pc:sldMk cId="3036930452" sldId="295"/>
            <ac:spMk id="6" creationId="{E18F8AFE-7871-A297-C0F1-23BDC8FD7AEC}"/>
          </ac:spMkLst>
        </pc:spChg>
      </pc:sldChg>
      <pc:sldChg chg="modSp mod modTransition">
        <pc:chgData name="Hossein Safakish" userId="61d192d7ea1cab16" providerId="LiveId" clId="{95AC1D4D-ECFB-4747-AF87-FA896F099499}" dt="2023-07-08T17:40:26.067" v="28" actId="20577"/>
        <pc:sldMkLst>
          <pc:docMk/>
          <pc:sldMk cId="2982839522" sldId="296"/>
        </pc:sldMkLst>
        <pc:spChg chg="mod">
          <ac:chgData name="Hossein Safakish" userId="61d192d7ea1cab16" providerId="LiveId" clId="{95AC1D4D-ECFB-4747-AF87-FA896F099499}" dt="2023-07-08T17:40:26.067" v="28" actId="20577"/>
          <ac:spMkLst>
            <pc:docMk/>
            <pc:sldMk cId="2982839522" sldId="296"/>
            <ac:spMk id="6" creationId="{53FD36F3-858F-559F-6712-963363EF4338}"/>
          </ac:spMkLst>
        </pc:spChg>
      </pc:sldChg>
      <pc:sldChg chg="modSp mod modTransition">
        <pc:chgData name="Hossein Safakish" userId="61d192d7ea1cab16" providerId="LiveId" clId="{95AC1D4D-ECFB-4747-AF87-FA896F099499}" dt="2023-07-08T17:40:27.985" v="29" actId="20577"/>
        <pc:sldMkLst>
          <pc:docMk/>
          <pc:sldMk cId="1374543933" sldId="297"/>
        </pc:sldMkLst>
        <pc:spChg chg="mod">
          <ac:chgData name="Hossein Safakish" userId="61d192d7ea1cab16" providerId="LiveId" clId="{95AC1D4D-ECFB-4747-AF87-FA896F099499}" dt="2023-07-08T17:40:27.985" v="29" actId="20577"/>
          <ac:spMkLst>
            <pc:docMk/>
            <pc:sldMk cId="1374543933" sldId="297"/>
            <ac:spMk id="6" creationId="{404EB11A-EABB-1DAF-3BEE-7B01DBC77875}"/>
          </ac:spMkLst>
        </pc:spChg>
      </pc:sldChg>
      <pc:sldChg chg="modSp mod modTransition">
        <pc:chgData name="Hossein Safakish" userId="61d192d7ea1cab16" providerId="LiveId" clId="{95AC1D4D-ECFB-4747-AF87-FA896F099499}" dt="2023-07-08T17:38:32.016" v="10" actId="20577"/>
        <pc:sldMkLst>
          <pc:docMk/>
          <pc:sldMk cId="3056120150" sldId="298"/>
        </pc:sldMkLst>
        <pc:spChg chg="mod">
          <ac:chgData name="Hossein Safakish" userId="61d192d7ea1cab16" providerId="LiveId" clId="{95AC1D4D-ECFB-4747-AF87-FA896F099499}" dt="2023-07-08T17:38:32.016" v="10" actId="20577"/>
          <ac:spMkLst>
            <pc:docMk/>
            <pc:sldMk cId="3056120150" sldId="298"/>
            <ac:spMk id="6" creationId="{77FE5E24-CE7E-83B4-6D77-20E986224345}"/>
          </ac:spMkLst>
        </pc:spChg>
      </pc:sldChg>
      <pc:sldChg chg="modSp mod modTransition">
        <pc:chgData name="Hossein Safakish" userId="61d192d7ea1cab16" providerId="LiveId" clId="{95AC1D4D-ECFB-4747-AF87-FA896F099499}" dt="2023-07-08T17:39:42.480" v="23" actId="20577"/>
        <pc:sldMkLst>
          <pc:docMk/>
          <pc:sldMk cId="2535485060" sldId="299"/>
        </pc:sldMkLst>
        <pc:spChg chg="mod">
          <ac:chgData name="Hossein Safakish" userId="61d192d7ea1cab16" providerId="LiveId" clId="{95AC1D4D-ECFB-4747-AF87-FA896F099499}" dt="2023-07-08T17:39:42.480" v="23" actId="20577"/>
          <ac:spMkLst>
            <pc:docMk/>
            <pc:sldMk cId="2535485060" sldId="299"/>
            <ac:spMk id="6" creationId="{53378BBD-AA51-6603-9CBD-67A67C6BA07F}"/>
          </ac:spMkLst>
        </pc:spChg>
      </pc:sldChg>
      <pc:sldChg chg="modSp mod modTransition">
        <pc:chgData name="Hossein Safakish" userId="61d192d7ea1cab16" providerId="LiveId" clId="{95AC1D4D-ECFB-4747-AF87-FA896F099499}" dt="2023-07-08T17:39:48.454" v="25" actId="20577"/>
        <pc:sldMkLst>
          <pc:docMk/>
          <pc:sldMk cId="2460311951" sldId="305"/>
        </pc:sldMkLst>
        <pc:spChg chg="mod">
          <ac:chgData name="Hossein Safakish" userId="61d192d7ea1cab16" providerId="LiveId" clId="{95AC1D4D-ECFB-4747-AF87-FA896F099499}" dt="2023-07-08T17:39:48.454" v="25" actId="20577"/>
          <ac:spMkLst>
            <pc:docMk/>
            <pc:sldMk cId="2460311951" sldId="305"/>
            <ac:spMk id="6" creationId="{625EDC81-C276-11F9-F4E3-E097EA95F3E7}"/>
          </ac:spMkLst>
        </pc:spChg>
      </pc:sldChg>
      <pc:sldChg chg="modSp mod modTransition">
        <pc:chgData name="Hossein Safakish" userId="61d192d7ea1cab16" providerId="LiveId" clId="{95AC1D4D-ECFB-4747-AF87-FA896F099499}" dt="2023-07-08T17:40:16.440" v="26" actId="20577"/>
        <pc:sldMkLst>
          <pc:docMk/>
          <pc:sldMk cId="3242632453" sldId="308"/>
        </pc:sldMkLst>
        <pc:spChg chg="mod">
          <ac:chgData name="Hossein Safakish" userId="61d192d7ea1cab16" providerId="LiveId" clId="{95AC1D4D-ECFB-4747-AF87-FA896F099499}" dt="2023-07-08T17:40:16.440" v="26" actId="20577"/>
          <ac:spMkLst>
            <pc:docMk/>
            <pc:sldMk cId="3242632453" sldId="308"/>
            <ac:spMk id="6" creationId="{625EDC81-C276-11F9-F4E3-E097EA95F3E7}"/>
          </ac:spMkLst>
        </pc:spChg>
      </pc:sldChg>
    </pc:docChg>
  </pc:docChgLst>
  <pc:docChgLst>
    <pc:chgData name="Hossein Safakish" userId="61d192d7ea1cab16" providerId="LiveId" clId="{41488637-78CA-48B2-B6A1-372ADA05357F}"/>
    <pc:docChg chg="addSld">
      <pc:chgData name="Hossein Safakish" userId="61d192d7ea1cab16" providerId="LiveId" clId="{41488637-78CA-48B2-B6A1-372ADA05357F}" dt="2023-06-16T16:39:01.780" v="16" actId="680"/>
      <pc:docMkLst>
        <pc:docMk/>
      </pc:docMkLst>
      <pc:sldChg chg="new">
        <pc:chgData name="Hossein Safakish" userId="61d192d7ea1cab16" providerId="LiveId" clId="{41488637-78CA-48B2-B6A1-372ADA05357F}" dt="2023-06-16T16:38:44.130" v="0" actId="680"/>
        <pc:sldMkLst>
          <pc:docMk/>
          <pc:sldMk cId="2441902990" sldId="276"/>
        </pc:sldMkLst>
      </pc:sldChg>
      <pc:sldChg chg="new">
        <pc:chgData name="Hossein Safakish" userId="61d192d7ea1cab16" providerId="LiveId" clId="{41488637-78CA-48B2-B6A1-372ADA05357F}" dt="2023-06-16T16:38:45.351" v="1" actId="680"/>
        <pc:sldMkLst>
          <pc:docMk/>
          <pc:sldMk cId="2176420445" sldId="277"/>
        </pc:sldMkLst>
      </pc:sldChg>
      <pc:sldChg chg="new">
        <pc:chgData name="Hossein Safakish" userId="61d192d7ea1cab16" providerId="LiveId" clId="{41488637-78CA-48B2-B6A1-372ADA05357F}" dt="2023-06-16T16:38:46.040" v="2" actId="680"/>
        <pc:sldMkLst>
          <pc:docMk/>
          <pc:sldMk cId="3263107564" sldId="278"/>
        </pc:sldMkLst>
      </pc:sldChg>
      <pc:sldChg chg="new">
        <pc:chgData name="Hossein Safakish" userId="61d192d7ea1cab16" providerId="LiveId" clId="{41488637-78CA-48B2-B6A1-372ADA05357F}" dt="2023-06-16T16:38:46.330" v="3" actId="680"/>
        <pc:sldMkLst>
          <pc:docMk/>
          <pc:sldMk cId="1631584965" sldId="279"/>
        </pc:sldMkLst>
      </pc:sldChg>
      <pc:sldChg chg="new">
        <pc:chgData name="Hossein Safakish" userId="61d192d7ea1cab16" providerId="LiveId" clId="{41488637-78CA-48B2-B6A1-372ADA05357F}" dt="2023-06-16T16:38:46.501" v="4" actId="680"/>
        <pc:sldMkLst>
          <pc:docMk/>
          <pc:sldMk cId="4220528756" sldId="280"/>
        </pc:sldMkLst>
      </pc:sldChg>
      <pc:sldChg chg="new">
        <pc:chgData name="Hossein Safakish" userId="61d192d7ea1cab16" providerId="LiveId" clId="{41488637-78CA-48B2-B6A1-372ADA05357F}" dt="2023-06-16T16:38:46.690" v="5" actId="680"/>
        <pc:sldMkLst>
          <pc:docMk/>
          <pc:sldMk cId="76023326" sldId="281"/>
        </pc:sldMkLst>
      </pc:sldChg>
      <pc:sldChg chg="new">
        <pc:chgData name="Hossein Safakish" userId="61d192d7ea1cab16" providerId="LiveId" clId="{41488637-78CA-48B2-B6A1-372ADA05357F}" dt="2023-06-16T16:38:46.949" v="6" actId="680"/>
        <pc:sldMkLst>
          <pc:docMk/>
          <pc:sldMk cId="130486164" sldId="282"/>
        </pc:sldMkLst>
      </pc:sldChg>
      <pc:sldChg chg="new">
        <pc:chgData name="Hossein Safakish" userId="61d192d7ea1cab16" providerId="LiveId" clId="{41488637-78CA-48B2-B6A1-372ADA05357F}" dt="2023-06-16T16:38:47.149" v="7" actId="680"/>
        <pc:sldMkLst>
          <pc:docMk/>
          <pc:sldMk cId="2047599629" sldId="283"/>
        </pc:sldMkLst>
      </pc:sldChg>
      <pc:sldChg chg="new">
        <pc:chgData name="Hossein Safakish" userId="61d192d7ea1cab16" providerId="LiveId" clId="{41488637-78CA-48B2-B6A1-372ADA05357F}" dt="2023-06-16T16:38:47.429" v="8" actId="680"/>
        <pc:sldMkLst>
          <pc:docMk/>
          <pc:sldMk cId="2172510597" sldId="284"/>
        </pc:sldMkLst>
      </pc:sldChg>
      <pc:sldChg chg="new">
        <pc:chgData name="Hossein Safakish" userId="61d192d7ea1cab16" providerId="LiveId" clId="{41488637-78CA-48B2-B6A1-372ADA05357F}" dt="2023-06-16T16:38:47.659" v="9" actId="680"/>
        <pc:sldMkLst>
          <pc:docMk/>
          <pc:sldMk cId="3670896230" sldId="285"/>
        </pc:sldMkLst>
      </pc:sldChg>
      <pc:sldChg chg="new">
        <pc:chgData name="Hossein Safakish" userId="61d192d7ea1cab16" providerId="LiveId" clId="{41488637-78CA-48B2-B6A1-372ADA05357F}" dt="2023-06-16T16:38:48.006" v="10" actId="680"/>
        <pc:sldMkLst>
          <pc:docMk/>
          <pc:sldMk cId="2336502616" sldId="286"/>
        </pc:sldMkLst>
      </pc:sldChg>
      <pc:sldChg chg="new">
        <pc:chgData name="Hossein Safakish" userId="61d192d7ea1cab16" providerId="LiveId" clId="{41488637-78CA-48B2-B6A1-372ADA05357F}" dt="2023-06-16T16:38:48.620" v="11" actId="680"/>
        <pc:sldMkLst>
          <pc:docMk/>
          <pc:sldMk cId="3558345634" sldId="287"/>
        </pc:sldMkLst>
      </pc:sldChg>
      <pc:sldChg chg="new">
        <pc:chgData name="Hossein Safakish" userId="61d192d7ea1cab16" providerId="LiveId" clId="{41488637-78CA-48B2-B6A1-372ADA05357F}" dt="2023-06-16T16:38:55.452" v="12" actId="680"/>
        <pc:sldMkLst>
          <pc:docMk/>
          <pc:sldMk cId="3443936345" sldId="288"/>
        </pc:sldMkLst>
      </pc:sldChg>
      <pc:sldChg chg="new">
        <pc:chgData name="Hossein Safakish" userId="61d192d7ea1cab16" providerId="LiveId" clId="{41488637-78CA-48B2-B6A1-372ADA05357F}" dt="2023-06-16T16:38:55.693" v="13" actId="680"/>
        <pc:sldMkLst>
          <pc:docMk/>
          <pc:sldMk cId="1715458852" sldId="289"/>
        </pc:sldMkLst>
      </pc:sldChg>
      <pc:sldChg chg="new">
        <pc:chgData name="Hossein Safakish" userId="61d192d7ea1cab16" providerId="LiveId" clId="{41488637-78CA-48B2-B6A1-372ADA05357F}" dt="2023-06-16T16:38:55.905" v="14" actId="680"/>
        <pc:sldMkLst>
          <pc:docMk/>
          <pc:sldMk cId="3998571745" sldId="290"/>
        </pc:sldMkLst>
      </pc:sldChg>
      <pc:sldChg chg="new">
        <pc:chgData name="Hossein Safakish" userId="61d192d7ea1cab16" providerId="LiveId" clId="{41488637-78CA-48B2-B6A1-372ADA05357F}" dt="2023-06-16T16:38:57.885" v="15" actId="680"/>
        <pc:sldMkLst>
          <pc:docMk/>
          <pc:sldMk cId="147067526" sldId="291"/>
        </pc:sldMkLst>
      </pc:sldChg>
      <pc:sldChg chg="new">
        <pc:chgData name="Hossein Safakish" userId="61d192d7ea1cab16" providerId="LiveId" clId="{41488637-78CA-48B2-B6A1-372ADA05357F}" dt="2023-06-16T16:39:01.780" v="16" actId="680"/>
        <pc:sldMkLst>
          <pc:docMk/>
          <pc:sldMk cId="122272907" sldId="292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smtClean="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/>
              <a:t>Textmasterformate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smtClean="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547E9CB9-021E-4C8A-AD14-6BADCDC8CC3B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5190134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schwarze 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10"/>
          <p:cNvSpPr>
            <a:spLocks/>
          </p:cNvSpPr>
          <p:nvPr userDrawn="1"/>
        </p:nvSpPr>
        <p:spPr bwMode="auto">
          <a:xfrm>
            <a:off x="2" y="1268413"/>
            <a:ext cx="11713633" cy="53100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673" y="0"/>
              </a:cxn>
              <a:cxn ang="0">
                <a:pos x="691" y="19"/>
              </a:cxn>
              <a:cxn ang="0">
                <a:pos x="691" y="418"/>
              </a:cxn>
              <a:cxn ang="0">
                <a:pos x="0" y="418"/>
              </a:cxn>
              <a:cxn ang="0">
                <a:pos x="0" y="0"/>
              </a:cxn>
            </a:cxnLst>
            <a:rect l="0" t="0" r="r" b="b"/>
            <a:pathLst>
              <a:path w="691" h="418">
                <a:moveTo>
                  <a:pt x="0" y="0"/>
                </a:moveTo>
                <a:lnTo>
                  <a:pt x="673" y="0"/>
                </a:lnTo>
                <a:cubicBezTo>
                  <a:pt x="683" y="0"/>
                  <a:pt x="691" y="9"/>
                  <a:pt x="691" y="19"/>
                </a:cubicBezTo>
                <a:lnTo>
                  <a:pt x="691" y="418"/>
                </a:lnTo>
                <a:lnTo>
                  <a:pt x="0" y="418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/>
            <a:stretch>
              <a:fillRect/>
            </a:stretch>
          </a:blipFill>
          <a:ln w="6350">
            <a:noFill/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de-DE" sz="1800"/>
          </a:p>
        </p:txBody>
      </p:sp>
      <p:sp>
        <p:nvSpPr>
          <p:cNvPr id="15" name="Rechteck 14"/>
          <p:cNvSpPr/>
          <p:nvPr userDrawn="1"/>
        </p:nvSpPr>
        <p:spPr>
          <a:xfrm>
            <a:off x="2" y="6570000"/>
            <a:ext cx="11713633" cy="28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5122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3598334" y="1808166"/>
            <a:ext cx="7752383" cy="89057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Musterüberschrift</a:t>
            </a:r>
          </a:p>
        </p:txBody>
      </p:sp>
      <p:sp>
        <p:nvSpPr>
          <p:cNvPr id="14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598333" y="3136899"/>
            <a:ext cx="6278048" cy="309573"/>
          </a:xfrm>
          <a:prstGeom prst="rect">
            <a:avLst/>
          </a:prstGeom>
        </p:spPr>
        <p:txBody>
          <a:bodyPr lIns="0" tIns="0"/>
          <a:lstStyle>
            <a:lvl1pPr marL="0" indent="0" algn="l">
              <a:buNone/>
              <a:defRPr sz="1350" b="0" i="1">
                <a:solidFill>
                  <a:schemeClr val="tx1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Referent durch Klicken bearbeiten</a:t>
            </a:r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32330-1ECD-45B2-8B40-1C41F24A6C6D}" type="datetime1">
              <a:rPr lang="de-DE" smtClean="0"/>
              <a:t>19.12.2023</a:t>
            </a:fld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389335" indent="-389335" algn="l">
              <a:tabLst>
                <a:tab pos="877491" algn="l"/>
              </a:tabLst>
            </a:pPr>
            <a:r>
              <a:rPr lang="de-DE"/>
              <a:t>©  2009  </a:t>
            </a:r>
            <a:r>
              <a:rPr lang="de-DE" b="1"/>
              <a:t>UNIVERSITÄT ROSTOCK  </a:t>
            </a:r>
            <a:r>
              <a:rPr lang="de-DE"/>
              <a:t>|  VERWALTUNG</a:t>
            </a:r>
            <a:endParaRPr lang="de-DE" b="1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464C5-8E49-41BD-A1D6-FC6F049A48A1}" type="slidenum">
              <a:rPr lang="de-DE" smtClean="0"/>
              <a:pPr/>
              <a:t>‹#›</a:t>
            </a:fld>
            <a:endParaRPr lang="de-DE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3"/>
          <p:cNvSpPr>
            <a:spLocks noGrp="1"/>
          </p:cNvSpPr>
          <p:nvPr>
            <p:ph type="body" sz="half" idx="2"/>
          </p:nvPr>
        </p:nvSpPr>
        <p:spPr>
          <a:xfrm>
            <a:off x="1246719" y="2844795"/>
            <a:ext cx="10104967" cy="345917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350">
                <a:latin typeface="Arial Narrow" pitchFamily="34" charset="0"/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de-DE" dirty="0"/>
              <a:t>Textmasterformate durch Klicken bearbeiten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10" hasCustomPrompt="1"/>
          </p:nvPr>
        </p:nvSpPr>
        <p:spPr>
          <a:xfrm>
            <a:off x="1246719" y="2443149"/>
            <a:ext cx="10104967" cy="36513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350" b="1">
                <a:latin typeface="Arial Narrow" pitchFamily="34" charset="0"/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de-DE" dirty="0"/>
              <a:t>Musterfließtextheadline</a:t>
            </a:r>
          </a:p>
        </p:txBody>
      </p:sp>
      <p:sp>
        <p:nvSpPr>
          <p:cNvPr id="12" name="Titel 1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Musterüberschrift</a:t>
            </a:r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ED832330-1ECD-45B2-8B40-1C41F24A6C6D}" type="datetime1">
              <a:rPr lang="de-DE" smtClean="0"/>
              <a:t>19.12.2023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marL="389335" indent="-389335" algn="l">
              <a:tabLst>
                <a:tab pos="877491" algn="l"/>
              </a:tabLst>
            </a:pPr>
            <a:r>
              <a:rPr lang="de-DE"/>
              <a:t>©  2009  </a:t>
            </a:r>
            <a:r>
              <a:rPr lang="de-DE" b="1"/>
              <a:t>UNIVERSITÄT ROSTOCK  </a:t>
            </a:r>
            <a:r>
              <a:rPr lang="de-DE"/>
              <a:t>|  VERWALTUNG</a:t>
            </a:r>
            <a:endParaRPr lang="de-DE" b="1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1C464C5-8E49-41BD-A1D6-FC6F049A48A1}" type="slidenum">
              <a:rPr lang="de-DE" smtClean="0"/>
              <a:pPr/>
              <a:t>‹#›</a:t>
            </a:fld>
            <a:endParaRPr lang="de-DE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-/Bild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3"/>
          <p:cNvSpPr>
            <a:spLocks noGrp="1"/>
          </p:cNvSpPr>
          <p:nvPr>
            <p:ph type="body" sz="half" idx="2"/>
          </p:nvPr>
        </p:nvSpPr>
        <p:spPr>
          <a:xfrm>
            <a:off x="1246717" y="2844795"/>
            <a:ext cx="6648472" cy="345917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350">
                <a:latin typeface="Arial Narrow" pitchFamily="34" charset="0"/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de-DE" dirty="0"/>
              <a:t>Textmasterformate durch Klicken bearbeiten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10" hasCustomPrompt="1"/>
          </p:nvPr>
        </p:nvSpPr>
        <p:spPr>
          <a:xfrm>
            <a:off x="1246717" y="2443149"/>
            <a:ext cx="6648472" cy="36513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350" b="1">
                <a:latin typeface="Arial Narrow" pitchFamily="34" charset="0"/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de-DE" dirty="0"/>
              <a:t>Musterfließtextheadline</a:t>
            </a:r>
          </a:p>
        </p:txBody>
      </p:sp>
      <p:sp>
        <p:nvSpPr>
          <p:cNvPr id="5" name="Bildplatzhalter 2"/>
          <p:cNvSpPr>
            <a:spLocks noGrp="1"/>
          </p:cNvSpPr>
          <p:nvPr>
            <p:ph type="pic" idx="1"/>
          </p:nvPr>
        </p:nvSpPr>
        <p:spPr>
          <a:xfrm>
            <a:off x="7897308" y="1493811"/>
            <a:ext cx="3816325" cy="4746690"/>
          </a:xfrm>
          <a:prstGeom prst="rect">
            <a:avLst/>
          </a:prstGeom>
          <a:ln cap="rnd">
            <a:solidFill>
              <a:schemeClr val="tx1"/>
            </a:solidFill>
          </a:ln>
        </p:spPr>
        <p:txBody>
          <a:bodyPr lIns="0" tIns="0" rIns="0" bIns="0"/>
          <a:lstStyle>
            <a:lvl1pPr marL="0" indent="0">
              <a:buNone/>
              <a:defRPr sz="135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de-DE" noProof="0"/>
          </a:p>
        </p:txBody>
      </p:sp>
      <p:sp>
        <p:nvSpPr>
          <p:cNvPr id="12" name="Titel 1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Musterüberschrift</a:t>
            </a:r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ED832330-1ECD-45B2-8B40-1C41F24A6C6D}" type="datetime1">
              <a:rPr lang="de-DE" smtClean="0"/>
              <a:t>19.12.2023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marL="389335" indent="-389335" algn="l">
              <a:tabLst>
                <a:tab pos="877491" algn="l"/>
              </a:tabLst>
            </a:pPr>
            <a:r>
              <a:rPr lang="de-DE"/>
              <a:t>©  2009  </a:t>
            </a:r>
            <a:r>
              <a:rPr lang="de-DE" b="1"/>
              <a:t>UNIVERSITÄT ROSTOCK  </a:t>
            </a:r>
            <a:r>
              <a:rPr lang="de-DE"/>
              <a:t>|  VERWALTUNG</a:t>
            </a:r>
            <a:endParaRPr lang="de-DE" b="1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1C464C5-8E49-41BD-A1D6-FC6F049A48A1}" type="slidenum">
              <a:rPr lang="de-DE" smtClean="0"/>
              <a:pPr/>
              <a:t>‹#›</a:t>
            </a:fld>
            <a:endParaRPr lang="de-DE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-/Bildfolie Universitä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3"/>
          <p:cNvSpPr>
            <a:spLocks noGrp="1"/>
          </p:cNvSpPr>
          <p:nvPr>
            <p:ph type="body" sz="half" idx="2"/>
          </p:nvPr>
        </p:nvSpPr>
        <p:spPr>
          <a:xfrm>
            <a:off x="1246717" y="2844794"/>
            <a:ext cx="6720000" cy="142400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350">
                <a:latin typeface="Arial Narrow" pitchFamily="34" charset="0"/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de-DE" dirty="0"/>
              <a:t>Textmasterformate durch Klicken bearbeiten</a:t>
            </a:r>
          </a:p>
        </p:txBody>
      </p:sp>
      <p:sp>
        <p:nvSpPr>
          <p:cNvPr id="7" name="Textplatzhalter 3"/>
          <p:cNvSpPr>
            <a:spLocks noGrp="1"/>
          </p:cNvSpPr>
          <p:nvPr>
            <p:ph type="body" sz="half" idx="13" hasCustomPrompt="1"/>
          </p:nvPr>
        </p:nvSpPr>
        <p:spPr>
          <a:xfrm>
            <a:off x="1246717" y="2443149"/>
            <a:ext cx="6720000" cy="36513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350" b="1">
                <a:latin typeface="Arial Narrow" pitchFamily="34" charset="0"/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de-DE" dirty="0"/>
              <a:t>Musterfließtextheadline</a:t>
            </a:r>
          </a:p>
        </p:txBody>
      </p:sp>
      <p:sp>
        <p:nvSpPr>
          <p:cNvPr id="8" name="Bildplatzhalter 2"/>
          <p:cNvSpPr>
            <a:spLocks noGrp="1"/>
          </p:cNvSpPr>
          <p:nvPr>
            <p:ph type="pic" idx="1"/>
          </p:nvPr>
        </p:nvSpPr>
        <p:spPr>
          <a:xfrm>
            <a:off x="8968358" y="2004996"/>
            <a:ext cx="2940012" cy="1497033"/>
          </a:xfrm>
          <a:prstGeom prst="rect">
            <a:avLst/>
          </a:prstGeom>
          <a:ln cap="rnd">
            <a:solidFill>
              <a:schemeClr val="tx1"/>
            </a:solidFill>
          </a:ln>
        </p:spPr>
        <p:txBody>
          <a:bodyPr lIns="0" tIns="0" rIns="0" bIns="0"/>
          <a:lstStyle>
            <a:lvl1pPr marL="0" indent="0">
              <a:buNone/>
              <a:defRPr sz="135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de-DE" noProof="0" dirty="0"/>
          </a:p>
        </p:txBody>
      </p:sp>
      <p:sp>
        <p:nvSpPr>
          <p:cNvPr id="9" name="Bildplatzhalter 2"/>
          <p:cNvSpPr>
            <a:spLocks noGrp="1"/>
          </p:cNvSpPr>
          <p:nvPr>
            <p:ph type="pic" idx="14"/>
          </p:nvPr>
        </p:nvSpPr>
        <p:spPr>
          <a:xfrm>
            <a:off x="8286782" y="3538540"/>
            <a:ext cx="2190780" cy="2765424"/>
          </a:xfrm>
          <a:prstGeom prst="rect">
            <a:avLst/>
          </a:prstGeom>
          <a:ln cap="rnd">
            <a:solidFill>
              <a:schemeClr val="tx1"/>
            </a:solidFill>
          </a:ln>
        </p:spPr>
        <p:txBody>
          <a:bodyPr lIns="0" tIns="0" rIns="0" bIns="0"/>
          <a:lstStyle>
            <a:lvl1pPr marL="0" indent="0">
              <a:buNone/>
              <a:defRPr sz="135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de-DE" noProof="0" dirty="0"/>
          </a:p>
        </p:txBody>
      </p:sp>
      <p:sp>
        <p:nvSpPr>
          <p:cNvPr id="10" name="Inhaltsplatzhalter 2"/>
          <p:cNvSpPr>
            <a:spLocks noGrp="1"/>
          </p:cNvSpPr>
          <p:nvPr>
            <p:ph sz="half" idx="15"/>
          </p:nvPr>
        </p:nvSpPr>
        <p:spPr>
          <a:xfrm>
            <a:off x="1246716" y="4268799"/>
            <a:ext cx="6720000" cy="2035164"/>
          </a:xfrm>
          <a:prstGeom prst="rect">
            <a:avLst/>
          </a:prstGeom>
        </p:spPr>
        <p:txBody>
          <a:bodyPr lIns="0" tIns="0" rIns="0" bIns="0"/>
          <a:lstStyle>
            <a:lvl1pPr>
              <a:buClr>
                <a:schemeClr val="accent1"/>
              </a:buClr>
              <a:buFont typeface="Wingdings" pitchFamily="2" charset="2"/>
              <a:buChar char=""/>
              <a:defRPr sz="1350">
                <a:latin typeface="+mn-lt"/>
              </a:defRPr>
            </a:lvl1pPr>
            <a:lvl2pPr>
              <a:buClr>
                <a:schemeClr val="accent1"/>
              </a:buClr>
              <a:buSzPct val="50000"/>
              <a:buFont typeface="Wingdings" pitchFamily="2" charset="2"/>
              <a:buChar char=""/>
              <a:defRPr sz="1350">
                <a:latin typeface="+mn-lt"/>
              </a:defRPr>
            </a:lvl2pPr>
            <a:lvl3pPr>
              <a:buClr>
                <a:schemeClr val="accent1"/>
              </a:buClr>
              <a:buFont typeface="Symbol" pitchFamily="18" charset="2"/>
              <a:buChar char="-"/>
              <a:defRPr sz="1350">
                <a:latin typeface="+mn-lt"/>
              </a:defRPr>
            </a:lvl3pPr>
            <a:lvl4pPr>
              <a:buClr>
                <a:srgbClr val="004A99"/>
              </a:buClr>
              <a:buFont typeface="Arial" pitchFamily="34" charset="0"/>
              <a:buChar char="•"/>
              <a:defRPr sz="1350"/>
            </a:lvl4pPr>
            <a:lvl5pPr>
              <a:buClr>
                <a:srgbClr val="004A99"/>
              </a:buClr>
              <a:buFont typeface="Arial" pitchFamily="34" charset="0"/>
              <a:buChar char="•"/>
              <a:defRPr sz="1350">
                <a:latin typeface="+mn-lt"/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14" name="Titel 13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Musterüberschrift</a:t>
            </a:r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ED832330-1ECD-45B2-8B40-1C41F24A6C6D}" type="datetime1">
              <a:rPr lang="de-DE" smtClean="0"/>
              <a:t>19.12.2023</a:t>
            </a:fld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pPr marL="389335" indent="-389335" algn="l">
              <a:tabLst>
                <a:tab pos="877491" algn="l"/>
              </a:tabLst>
            </a:pPr>
            <a:r>
              <a:rPr lang="de-DE"/>
              <a:t>©  2009  </a:t>
            </a:r>
            <a:r>
              <a:rPr lang="de-DE" b="1"/>
              <a:t>UNIVERSITÄT ROSTOCK  </a:t>
            </a:r>
            <a:r>
              <a:rPr lang="de-DE"/>
              <a:t>|  VERWALTUNG</a:t>
            </a:r>
            <a:endParaRPr lang="de-DE" b="1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D1C464C5-8E49-41BD-A1D6-FC6F049A48A1}" type="slidenum">
              <a:rPr lang="de-DE" smtClean="0"/>
              <a:pPr/>
              <a:t>‹#›</a:t>
            </a:fld>
            <a:endParaRPr lang="de-DE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lie für vie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platzhalter 3"/>
          <p:cNvSpPr>
            <a:spLocks noGrp="1"/>
          </p:cNvSpPr>
          <p:nvPr>
            <p:ph type="body" sz="half" idx="10" hasCustomPrompt="1"/>
          </p:nvPr>
        </p:nvSpPr>
        <p:spPr>
          <a:xfrm>
            <a:off x="624417" y="909603"/>
            <a:ext cx="11089216" cy="36513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350" b="1">
                <a:latin typeface="Arial Narrow" pitchFamily="34" charset="0"/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de-DE" dirty="0"/>
              <a:t>Musterfließtextheadline</a:t>
            </a:r>
          </a:p>
        </p:txBody>
      </p:sp>
      <p:sp>
        <p:nvSpPr>
          <p:cNvPr id="19" name="Textplatzhalter 3"/>
          <p:cNvSpPr>
            <a:spLocks noGrp="1"/>
          </p:cNvSpPr>
          <p:nvPr>
            <p:ph type="body" sz="half" idx="13" hasCustomPrompt="1"/>
          </p:nvPr>
        </p:nvSpPr>
        <p:spPr>
          <a:xfrm>
            <a:off x="624417" y="1268413"/>
            <a:ext cx="11089216" cy="4899062"/>
          </a:xfrm>
          <a:prstGeom prst="rect">
            <a:avLst/>
          </a:prstGeom>
        </p:spPr>
        <p:txBody>
          <a:bodyPr lIns="0" rIns="0"/>
          <a:lstStyle>
            <a:lvl1pPr marL="0" indent="0">
              <a:buNone/>
              <a:defRPr sz="1350">
                <a:latin typeface="+mn-lt"/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de-DE" dirty="0"/>
              <a:t>Textmasterformate durch Klicken bearbeiten ---nur für viel Text---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Musterüberschrift</a:t>
            </a:r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46FCB45-6F26-4895-BEBC-1D772370E8BA}" type="datetime1">
              <a:rPr lang="de-DE" smtClean="0"/>
              <a:t>19.12.2023</a:t>
            </a:fld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389335" indent="-389335" algn="l">
              <a:tabLst>
                <a:tab pos="804863" algn="l"/>
              </a:tabLst>
            </a:pPr>
            <a:r>
              <a:rPr lang="de-DE"/>
              <a:t>©  2009  </a:t>
            </a:r>
            <a:r>
              <a:rPr lang="de-DE" b="1"/>
              <a:t>UNIVERSITÄT ROSTOCK  </a:t>
            </a:r>
            <a:r>
              <a:rPr lang="de-DE"/>
              <a:t>|  VERWALTUNG</a:t>
            </a:r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D75E278-B7A8-46AD-AE70-60A8FF4239F1}" type="slidenum">
              <a:rPr lang="de-DE" smtClean="0"/>
              <a:pPr/>
              <a:t>‹#›</a:t>
            </a:fld>
            <a:endParaRPr lang="de-DE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wmf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hteck 20"/>
          <p:cNvSpPr/>
          <p:nvPr/>
        </p:nvSpPr>
        <p:spPr>
          <a:xfrm>
            <a:off x="2" y="6575425"/>
            <a:ext cx="11713633" cy="287998"/>
          </a:xfrm>
          <a:prstGeom prst="rect">
            <a:avLst/>
          </a:prstGeom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246719" y="1822430"/>
            <a:ext cx="10104967" cy="4016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Hier steht eine Musterüberschrift</a:t>
            </a:r>
          </a:p>
        </p:txBody>
      </p:sp>
      <p:sp>
        <p:nvSpPr>
          <p:cNvPr id="18" name="Datumsplatzhalter 17"/>
          <p:cNvSpPr>
            <a:spLocks noGrp="1"/>
          </p:cNvSpPr>
          <p:nvPr>
            <p:ph type="dt" sz="half" idx="2"/>
          </p:nvPr>
        </p:nvSpPr>
        <p:spPr>
          <a:xfrm>
            <a:off x="624419" y="6575425"/>
            <a:ext cx="895287" cy="28257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600">
                <a:solidFill>
                  <a:srgbClr val="FFFFFF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fld id="{ED832330-1ECD-45B2-8B40-1C41F24A6C6D}" type="datetime1">
              <a:rPr lang="de-DE" smtClean="0"/>
              <a:t>19.12.2023</a:t>
            </a:fld>
            <a:endParaRPr lang="de-DE" dirty="0"/>
          </a:p>
        </p:txBody>
      </p:sp>
      <p:sp>
        <p:nvSpPr>
          <p:cNvPr id="19" name="Fußzeilenplatzhalter 18"/>
          <p:cNvSpPr>
            <a:spLocks noGrp="1"/>
          </p:cNvSpPr>
          <p:nvPr>
            <p:ph type="ftr" sz="quarter" idx="3"/>
          </p:nvPr>
        </p:nvSpPr>
        <p:spPr>
          <a:xfrm>
            <a:off x="1519705" y="6569118"/>
            <a:ext cx="9590747" cy="288882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ctr">
              <a:defRPr sz="600">
                <a:solidFill>
                  <a:srgbClr val="FFFFFF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pPr marL="389335" indent="-389335" algn="l">
              <a:tabLst>
                <a:tab pos="877491" algn="l"/>
              </a:tabLst>
            </a:pPr>
            <a:r>
              <a:rPr lang="de-DE"/>
              <a:t>©  2009  </a:t>
            </a:r>
            <a:r>
              <a:rPr lang="de-DE" b="1"/>
              <a:t>UNIVERSITÄT ROSTOCK  </a:t>
            </a:r>
            <a:r>
              <a:rPr lang="de-DE"/>
              <a:t>|  VERWALTUNG</a:t>
            </a:r>
            <a:endParaRPr lang="de-DE" b="1" dirty="0"/>
          </a:p>
        </p:txBody>
      </p:sp>
      <p:sp>
        <p:nvSpPr>
          <p:cNvPr id="20" name="Foliennummernplatzhalter 19"/>
          <p:cNvSpPr>
            <a:spLocks noGrp="1"/>
          </p:cNvSpPr>
          <p:nvPr>
            <p:ph type="sldNum" sz="quarter" idx="4"/>
          </p:nvPr>
        </p:nvSpPr>
        <p:spPr>
          <a:xfrm>
            <a:off x="11110455" y="6569118"/>
            <a:ext cx="603181" cy="2888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00">
                <a:solidFill>
                  <a:srgbClr val="FFFFFF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fld id="{D1C464C5-8E49-41BD-A1D6-FC6F049A48A1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3" name="Freeform 10"/>
          <p:cNvSpPr>
            <a:spLocks/>
          </p:cNvSpPr>
          <p:nvPr userDrawn="1"/>
        </p:nvSpPr>
        <p:spPr bwMode="auto">
          <a:xfrm>
            <a:off x="2" y="1268413"/>
            <a:ext cx="11713633" cy="53100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673" y="0"/>
              </a:cxn>
              <a:cxn ang="0">
                <a:pos x="691" y="19"/>
              </a:cxn>
              <a:cxn ang="0">
                <a:pos x="691" y="418"/>
              </a:cxn>
              <a:cxn ang="0">
                <a:pos x="0" y="418"/>
              </a:cxn>
              <a:cxn ang="0">
                <a:pos x="0" y="0"/>
              </a:cxn>
            </a:cxnLst>
            <a:rect l="0" t="0" r="r" b="b"/>
            <a:pathLst>
              <a:path w="691" h="418">
                <a:moveTo>
                  <a:pt x="0" y="0"/>
                </a:moveTo>
                <a:lnTo>
                  <a:pt x="673" y="0"/>
                </a:lnTo>
                <a:cubicBezTo>
                  <a:pt x="683" y="0"/>
                  <a:pt x="691" y="9"/>
                  <a:pt x="691" y="19"/>
                </a:cubicBezTo>
                <a:lnTo>
                  <a:pt x="691" y="418"/>
                </a:lnTo>
                <a:lnTo>
                  <a:pt x="0" y="418"/>
                </a:lnTo>
                <a:lnTo>
                  <a:pt x="0" y="0"/>
                </a:lnTo>
                <a:close/>
              </a:path>
            </a:pathLst>
          </a:custGeom>
          <a:noFill/>
          <a:ln w="6350">
            <a:solidFill>
              <a:schemeClr val="accent1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de-DE" sz="1800"/>
          </a:p>
        </p:txBody>
      </p:sp>
      <p:pic>
        <p:nvPicPr>
          <p:cNvPr id="2" name="Grafik 1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417" y="332656"/>
            <a:ext cx="4272000" cy="65726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3" r:id="rId2"/>
    <p:sldLayoutId id="2147483669" r:id="rId3"/>
    <p:sldLayoutId id="2147483670" r:id="rId4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1650">
          <a:solidFill>
            <a:schemeClr val="accent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1650">
          <a:solidFill>
            <a:schemeClr val="tx2"/>
          </a:solidFill>
          <a:latin typeface="Verdana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1650">
          <a:solidFill>
            <a:schemeClr val="tx2"/>
          </a:solidFill>
          <a:latin typeface="Verdana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1650">
          <a:solidFill>
            <a:schemeClr val="tx2"/>
          </a:solidFill>
          <a:latin typeface="Verdana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1650">
          <a:solidFill>
            <a:schemeClr val="tx2"/>
          </a:solidFill>
          <a:latin typeface="Verdana" pitchFamily="34" charset="0"/>
        </a:defRPr>
      </a:lvl5pPr>
      <a:lvl6pPr marL="342900" algn="l" rtl="0" fontAlgn="base">
        <a:spcBef>
          <a:spcPct val="0"/>
        </a:spcBef>
        <a:spcAft>
          <a:spcPct val="0"/>
        </a:spcAft>
        <a:defRPr sz="1650">
          <a:solidFill>
            <a:schemeClr val="tx2"/>
          </a:solidFill>
          <a:latin typeface="Verdana" pitchFamily="34" charset="0"/>
        </a:defRPr>
      </a:lvl6pPr>
      <a:lvl7pPr marL="685800" algn="l" rtl="0" fontAlgn="base">
        <a:spcBef>
          <a:spcPct val="0"/>
        </a:spcBef>
        <a:spcAft>
          <a:spcPct val="0"/>
        </a:spcAft>
        <a:defRPr sz="1650">
          <a:solidFill>
            <a:schemeClr val="tx2"/>
          </a:solidFill>
          <a:latin typeface="Verdana" pitchFamily="34" charset="0"/>
        </a:defRPr>
      </a:lvl7pPr>
      <a:lvl8pPr marL="1028700" algn="l" rtl="0" fontAlgn="base">
        <a:spcBef>
          <a:spcPct val="0"/>
        </a:spcBef>
        <a:spcAft>
          <a:spcPct val="0"/>
        </a:spcAft>
        <a:defRPr sz="1650">
          <a:solidFill>
            <a:schemeClr val="tx2"/>
          </a:solidFill>
          <a:latin typeface="Verdana" pitchFamily="34" charset="0"/>
        </a:defRPr>
      </a:lvl8pPr>
      <a:lvl9pPr marL="1371600" algn="l" rtl="0" fontAlgn="base">
        <a:spcBef>
          <a:spcPct val="0"/>
        </a:spcBef>
        <a:spcAft>
          <a:spcPct val="0"/>
        </a:spcAft>
        <a:defRPr sz="1650">
          <a:solidFill>
            <a:schemeClr val="tx2"/>
          </a:solidFill>
          <a:latin typeface="Verdana" pitchFamily="34" charset="0"/>
        </a:defRPr>
      </a:lvl9pPr>
    </p:titleStyle>
    <p:bodyStyle>
      <a:lvl1pPr marL="257175" indent="-257175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</a:defRPr>
      </a:lvl2pPr>
      <a:lvl3pPr marL="857250" indent="-171450" algn="l" rtl="0" eaLnBrk="0" fontAlgn="base" hangingPunct="0">
        <a:spcBef>
          <a:spcPct val="20000"/>
        </a:spcBef>
        <a:spcAft>
          <a:spcPct val="0"/>
        </a:spcAft>
        <a:buChar char="•"/>
        <a:defRPr sz="1800">
          <a:solidFill>
            <a:schemeClr val="tx1"/>
          </a:solidFill>
          <a:latin typeface="+mn-lt"/>
        </a:defRPr>
      </a:lvl3pPr>
      <a:lvl4pPr marL="1200150" indent="-171450" algn="l" rtl="0" eaLnBrk="0" fontAlgn="base" hangingPunct="0">
        <a:spcBef>
          <a:spcPct val="20000"/>
        </a:spcBef>
        <a:spcAft>
          <a:spcPct val="0"/>
        </a:spcAft>
        <a:buChar char="–"/>
        <a:defRPr sz="1500">
          <a:solidFill>
            <a:schemeClr val="tx1"/>
          </a:solidFill>
          <a:latin typeface="+mn-lt"/>
        </a:defRPr>
      </a:lvl4pPr>
      <a:lvl5pPr marL="1543050" indent="-171450" algn="l" rtl="0" eaLnBrk="0" fontAlgn="base" hangingPunct="0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</a:defRPr>
      </a:lvl5pPr>
      <a:lvl6pPr marL="1885950" indent="-171450" algn="l" rtl="0" fontAlgn="base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</a:defRPr>
      </a:lvl6pPr>
      <a:lvl7pPr marL="2228850" indent="-171450" algn="l" rtl="0" fontAlgn="base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</a:defRPr>
      </a:lvl7pPr>
      <a:lvl8pPr marL="2571750" indent="-171450" algn="l" rtl="0" fontAlgn="base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</a:defRPr>
      </a:lvl8pPr>
      <a:lvl9pPr marL="2914650" indent="-171450" algn="l" rtl="0" fontAlgn="base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 userDrawn="1"/>
        </p:nvSpPr>
        <p:spPr bwMode="auto">
          <a:xfrm>
            <a:off x="3759166" y="6296821"/>
            <a:ext cx="7954467" cy="55721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4363" y="0"/>
              </a:cxn>
              <a:cxn ang="0">
                <a:pos x="4376" y="2"/>
              </a:cxn>
              <a:cxn ang="0">
                <a:pos x="4389" y="6"/>
              </a:cxn>
              <a:cxn ang="0">
                <a:pos x="4400" y="13"/>
              </a:cxn>
              <a:cxn ang="0">
                <a:pos x="4409" y="21"/>
              </a:cxn>
              <a:cxn ang="0">
                <a:pos x="4417" y="30"/>
              </a:cxn>
              <a:cxn ang="0">
                <a:pos x="4424" y="41"/>
              </a:cxn>
              <a:cxn ang="0">
                <a:pos x="4428" y="54"/>
              </a:cxn>
              <a:cxn ang="0">
                <a:pos x="4428" y="67"/>
              </a:cxn>
              <a:cxn ang="0">
                <a:pos x="4428" y="729"/>
              </a:cxn>
              <a:cxn ang="0">
                <a:pos x="0" y="729"/>
              </a:cxn>
              <a:cxn ang="0">
                <a:pos x="0" y="0"/>
              </a:cxn>
            </a:cxnLst>
            <a:rect l="0" t="0" r="r" b="b"/>
            <a:pathLst>
              <a:path w="4428" h="729">
                <a:moveTo>
                  <a:pt x="0" y="0"/>
                </a:moveTo>
                <a:lnTo>
                  <a:pt x="4363" y="0"/>
                </a:lnTo>
                <a:lnTo>
                  <a:pt x="4376" y="2"/>
                </a:lnTo>
                <a:lnTo>
                  <a:pt x="4389" y="6"/>
                </a:lnTo>
                <a:lnTo>
                  <a:pt x="4400" y="13"/>
                </a:lnTo>
                <a:lnTo>
                  <a:pt x="4409" y="21"/>
                </a:lnTo>
                <a:lnTo>
                  <a:pt x="4417" y="30"/>
                </a:lnTo>
                <a:lnTo>
                  <a:pt x="4424" y="41"/>
                </a:lnTo>
                <a:lnTo>
                  <a:pt x="4428" y="54"/>
                </a:lnTo>
                <a:lnTo>
                  <a:pt x="4428" y="67"/>
                </a:lnTo>
                <a:lnTo>
                  <a:pt x="4428" y="729"/>
                </a:lnTo>
                <a:lnTo>
                  <a:pt x="0" y="729"/>
                </a:lnTo>
                <a:lnTo>
                  <a:pt x="0" y="0"/>
                </a:lnTo>
                <a:close/>
              </a:path>
            </a:pathLst>
          </a:custGeom>
          <a:solidFill>
            <a:srgbClr val="004A99"/>
          </a:solidFill>
          <a:ln w="9525">
            <a:noFill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de-DE" sz="1350">
              <a:solidFill>
                <a:prstClr val="black"/>
              </a:solidFill>
              <a:latin typeface="Arial Narrow"/>
            </a:endParaRPr>
          </a:p>
        </p:txBody>
      </p:sp>
      <p:sp>
        <p:nvSpPr>
          <p:cNvPr id="5" name="Rectangle 2"/>
          <p:cNvSpPr>
            <a:spLocks noGrp="1" noChangeArrowheads="1"/>
          </p:cNvSpPr>
          <p:nvPr userDrawn="1">
            <p:ph type="title"/>
          </p:nvPr>
        </p:nvSpPr>
        <p:spPr bwMode="auto">
          <a:xfrm>
            <a:off x="624417" y="468316"/>
            <a:ext cx="11089216" cy="4016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de-DE" dirty="0"/>
          </a:p>
        </p:txBody>
      </p:sp>
      <p:sp>
        <p:nvSpPr>
          <p:cNvPr id="18" name="Datumsplatzhalter 3"/>
          <p:cNvSpPr>
            <a:spLocks noGrp="1"/>
          </p:cNvSpPr>
          <p:nvPr>
            <p:ph type="dt" sz="half" idx="2"/>
          </p:nvPr>
        </p:nvSpPr>
        <p:spPr>
          <a:xfrm>
            <a:off x="3905222" y="6417332"/>
            <a:ext cx="924996" cy="266700"/>
          </a:xfrm>
          <a:prstGeom prst="rect">
            <a:avLst/>
          </a:prstGeom>
        </p:spPr>
        <p:txBody>
          <a:bodyPr vert="horz" lIns="0" tIns="0" rIns="0" bIns="45720" rtlCol="0" anchor="ctr"/>
          <a:lstStyle>
            <a:lvl1pPr algn="l">
              <a:defRPr sz="600">
                <a:solidFill>
                  <a:srgbClr val="FFFFFF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fld id="{046FCB45-6F26-4895-BEBC-1D772370E8BA}" type="datetime1">
              <a:rPr lang="de-DE" smtClean="0"/>
              <a:t>19.12.2023</a:t>
            </a:fld>
            <a:endParaRPr lang="de-DE" dirty="0"/>
          </a:p>
        </p:txBody>
      </p:sp>
      <p:sp>
        <p:nvSpPr>
          <p:cNvPr id="19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830216" y="6429461"/>
            <a:ext cx="6328921" cy="249196"/>
          </a:xfrm>
          <a:prstGeom prst="rect">
            <a:avLst/>
          </a:prstGeom>
        </p:spPr>
        <p:txBody>
          <a:bodyPr vert="horz" lIns="0" tIns="45720" rIns="0" bIns="45720" rtlCol="0" anchor="t" anchorCtr="0"/>
          <a:lstStyle>
            <a:lvl1pPr marL="0" indent="0" algn="ctr">
              <a:defRPr sz="600">
                <a:solidFill>
                  <a:srgbClr val="FFFFFF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pPr marL="389335" indent="-389335" algn="l">
              <a:tabLst>
                <a:tab pos="804863" algn="l"/>
              </a:tabLst>
            </a:pPr>
            <a:r>
              <a:rPr lang="de-DE"/>
              <a:t>©  2009  </a:t>
            </a:r>
            <a:r>
              <a:rPr lang="de-DE" b="1"/>
              <a:t>UNIVERSITÄT ROSTOCK  </a:t>
            </a:r>
            <a:r>
              <a:rPr lang="de-DE"/>
              <a:t>|  VERWALTUNG</a:t>
            </a:r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20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061769" y="6411957"/>
            <a:ext cx="651864" cy="266700"/>
          </a:xfrm>
          <a:prstGeom prst="rect">
            <a:avLst/>
          </a:prstGeom>
        </p:spPr>
        <p:txBody>
          <a:bodyPr vert="horz" lIns="91440" tIns="0" rIns="91440" bIns="45720" rtlCol="0" anchor="ctr"/>
          <a:lstStyle>
            <a:lvl1pPr algn="r">
              <a:defRPr sz="600">
                <a:solidFill>
                  <a:srgbClr val="FFFFFF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fld id="{CD75E278-B7A8-46AD-AE70-60A8FF4239F1}" type="slidenum">
              <a:rPr lang="de-DE" smtClean="0"/>
              <a:pPr/>
              <a:t>‹#›</a:t>
            </a:fld>
            <a:endParaRPr lang="de-DE" dirty="0"/>
          </a:p>
        </p:txBody>
      </p:sp>
      <p:pic>
        <p:nvPicPr>
          <p:cNvPr id="9" name="Grafik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1" y="6309544"/>
            <a:ext cx="3508800" cy="539839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</p:sldLayoutIdLst>
  <p:hf hdr="0"/>
  <p:txStyles>
    <p:titleStyle>
      <a:lvl1pPr algn="l" defTabSz="685800" rtl="0" eaLnBrk="1" latinLnBrk="0" hangingPunct="1">
        <a:spcBef>
          <a:spcPct val="0"/>
        </a:spcBef>
        <a:buNone/>
        <a:defRPr lang="de-DE" sz="1650" kern="1200" dirty="0" smtClean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6858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685800" rtl="0" eaLnBrk="1" latinLnBrk="0" hangingPunct="1">
        <a:spcBef>
          <a:spcPct val="20000"/>
        </a:spcBef>
        <a:buFont typeface="Arial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spcBef>
          <a:spcPct val="20000"/>
        </a:spcBef>
        <a:buFont typeface="Arial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1mg.com/articles/national-epilepsy-day-7-common-epilepsy-myths-busted/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g"/><Relationship Id="rId4" Type="http://schemas.openxmlformats.org/officeDocument/2006/relationships/image" Target="../media/image7.web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g"/><Relationship Id="rId5" Type="http://schemas.openxmlformats.org/officeDocument/2006/relationships/image" Target="../media/image11.jpeg"/><Relationship Id="rId4" Type="http://schemas.openxmlformats.org/officeDocument/2006/relationships/image" Target="../media/image10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1">
            <a:extLst>
              <a:ext uri="{FF2B5EF4-FFF2-40B4-BE49-F238E27FC236}">
                <a16:creationId xmlns:a16="http://schemas.microsoft.com/office/drawing/2014/main" id="{85E6C126-69D6-BEA5-A8FF-DD7DE3F3E269}"/>
              </a:ext>
            </a:extLst>
          </p:cNvPr>
          <p:cNvSpPr/>
          <p:nvPr/>
        </p:nvSpPr>
        <p:spPr>
          <a:xfrm>
            <a:off x="4353" y="1963787"/>
            <a:ext cx="11712624" cy="1850419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 dirty="0"/>
          </a:p>
        </p:txBody>
      </p:sp>
      <p:sp>
        <p:nvSpPr>
          <p:cNvPr id="4" name="Untertitel 7">
            <a:extLst>
              <a:ext uri="{FF2B5EF4-FFF2-40B4-BE49-F238E27FC236}">
                <a16:creationId xmlns:a16="http://schemas.microsoft.com/office/drawing/2014/main" id="{56F358D4-D1C2-4DBC-EE2D-54F2ABD1B600}"/>
              </a:ext>
            </a:extLst>
          </p:cNvPr>
          <p:cNvSpPr>
            <a:spLocks noGrp="1"/>
          </p:cNvSpPr>
          <p:nvPr>
            <p:ph type="subTitle" sz="quarter" idx="1"/>
          </p:nvPr>
        </p:nvSpPr>
        <p:spPr>
          <a:xfrm>
            <a:off x="1469486" y="2276872"/>
            <a:ext cx="9253028" cy="1323146"/>
          </a:xfrm>
        </p:spPr>
        <p:txBody>
          <a:bodyPr/>
          <a:lstStyle/>
          <a:p>
            <a:pPr algn="ctr"/>
            <a:b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e-DE" sz="2400" i="0" dirty="0">
                <a:latin typeface="Arial" panose="020B0604020202020204" pitchFamily="34" charset="0"/>
                <a:cs typeface="Arial" panose="020B0604020202020204" pitchFamily="34" charset="0"/>
              </a:rPr>
              <a:t>Topic: </a:t>
            </a:r>
            <a:r>
              <a:rPr lang="en-GB" sz="2400" i="0" dirty="0">
                <a:latin typeface="Arial" panose="020B0604020202020204" pitchFamily="34" charset="0"/>
                <a:cs typeface="Arial" panose="020B0604020202020204" pitchFamily="34" charset="0"/>
              </a:rPr>
              <a:t>Early warning systems for seizure detection</a:t>
            </a:r>
          </a:p>
          <a:p>
            <a:pPr algn="ctr"/>
            <a:r>
              <a:rPr lang="de-DE" sz="2400" i="0" dirty="0">
                <a:latin typeface="Arial" panose="020B0604020202020204" pitchFamily="34" charset="0"/>
                <a:cs typeface="Arial" panose="020B0604020202020204" pitchFamily="34" charset="0"/>
              </a:rPr>
              <a:t>Winter Semester 2023/24 </a:t>
            </a:r>
            <a:br>
              <a:rPr lang="de-DE" sz="2400" i="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e-DE" sz="2400" i="0" dirty="0">
                <a:latin typeface="Arial" panose="020B0604020202020204" pitchFamily="34" charset="0"/>
                <a:cs typeface="Arial" panose="020B0604020202020204" pitchFamily="34" charset="0"/>
              </a:rPr>
              <a:t>Hossein Safakish</a:t>
            </a:r>
            <a:br>
              <a:rPr lang="de-DE" sz="2400" i="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de-DE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6891E5D-4733-D0B2-876A-86019E1AD6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67608" y="1880828"/>
            <a:ext cx="7488832" cy="667933"/>
          </a:xfrm>
        </p:spPr>
        <p:txBody>
          <a:bodyPr/>
          <a:lstStyle/>
          <a:p>
            <a:r>
              <a:rPr lang="de-DE" sz="3600" dirty="0">
                <a:latin typeface="Arial" panose="020B0604020202020204" pitchFamily="34" charset="0"/>
                <a:cs typeface="Arial" panose="020B0604020202020204" pitchFamily="34" charset="0"/>
              </a:rPr>
              <a:t>Projektseminar</a:t>
            </a:r>
            <a:r>
              <a:rPr lang="de-DE" sz="3200" dirty="0">
                <a:latin typeface="Arial" panose="020B0604020202020204" pitchFamily="34" charset="0"/>
                <a:cs typeface="Arial" panose="020B0604020202020204" pitchFamily="34" charset="0"/>
              </a:rPr>
              <a:t> Eingebettete Systeme</a:t>
            </a:r>
            <a:endParaRPr lang="en-DE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6CEE5A-896E-3BE8-9EAB-68B9EC6956A0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624419" y="1340768"/>
            <a:ext cx="3059313" cy="378042"/>
          </a:xfrm>
        </p:spPr>
        <p:txBody>
          <a:bodyPr/>
          <a:lstStyle/>
          <a:p>
            <a:r>
              <a:rPr lang="en-US" sz="2400" b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Closed loop systems</a:t>
            </a:r>
          </a:p>
          <a:p>
            <a:endParaRPr lang="en-DE" sz="2400" b="0" dirty="0">
              <a:solidFill>
                <a:schemeClr val="accent1"/>
              </a:solidFill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B8B49E-9D7D-B0D2-6A5A-380FD39E7F4C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dirty="0"/>
              <a:t>10.07.2023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16623E-2918-E72B-D454-44378BB153A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marL="389335" indent="-389335" algn="l">
              <a:tabLst>
                <a:tab pos="877491" algn="l"/>
              </a:tabLst>
            </a:pPr>
            <a:r>
              <a:rPr lang="de-DE" b="1" dirty="0"/>
              <a:t>UNIVERSITÄT ROSTOCK </a:t>
            </a:r>
            <a:r>
              <a:rPr lang="de-DE" dirty="0"/>
              <a:t>|  Projektseminar Eingebettete Systeme|  </a:t>
            </a:r>
            <a:r>
              <a:rPr lang="de-DE" dirty="0" err="1"/>
              <a:t>H.Safakish</a:t>
            </a:r>
            <a:r>
              <a:rPr lang="de-DE" dirty="0"/>
              <a:t>  | </a:t>
            </a:r>
            <a:r>
              <a:rPr lang="en-GB" dirty="0"/>
              <a:t>Early warning systems for seizure detection</a:t>
            </a:r>
            <a:endParaRPr lang="de-DE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D4FE61-478A-9E12-0196-0F053F8A632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1C464C5-8E49-41BD-A1D6-FC6F049A48A1}" type="slidenum">
              <a:rPr lang="de-DE" smtClean="0"/>
              <a:pPr/>
              <a:t>10</a:t>
            </a:fld>
            <a:endParaRPr lang="de-DE" dirty="0"/>
          </a:p>
        </p:txBody>
      </p:sp>
      <p:pic>
        <p:nvPicPr>
          <p:cNvPr id="9" name="Content Placeholder 10" descr="A picture containing text, screenshot, diagram, design&#10;&#10;Description automatically generated">
            <a:extLst>
              <a:ext uri="{FF2B5EF4-FFF2-40B4-BE49-F238E27FC236}">
                <a16:creationId xmlns:a16="http://schemas.microsoft.com/office/drawing/2014/main" id="{44DDAF34-7C1B-AF42-9715-4B938F41B8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3922" y="3692232"/>
            <a:ext cx="3861998" cy="1932283"/>
          </a:xfr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B94068B-9FAC-0F6B-CFA9-8EB300E121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4419" y="1718810"/>
            <a:ext cx="3347346" cy="4446493"/>
          </a:xfrm>
        </p:spPr>
        <p:txBody>
          <a:bodyPr/>
          <a:lstStyle/>
          <a:p>
            <a:pPr marL="257175" indent="-257175">
              <a:buAutoNum type="arabicPeriod"/>
            </a:pPr>
            <a:r>
              <a:rPr lang="de-DE" sz="16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Measuring</a:t>
            </a:r>
            <a:r>
              <a:rPr lang="de-DE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device</a:t>
            </a:r>
            <a:r>
              <a:rPr lang="de-DE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de-DE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Like </a:t>
            </a:r>
            <a:r>
              <a:rPr lang="de-DE" sz="1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de-DE" sz="16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smartwatch</a:t>
            </a:r>
            <a:endParaRPr lang="de-DE" sz="1600" b="0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Wearable EEG,…</a:t>
            </a:r>
          </a:p>
          <a:p>
            <a:r>
              <a:rPr lang="de-DE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Data </a:t>
            </a:r>
            <a:r>
              <a:rPr lang="de-DE" sz="16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transmission</a:t>
            </a:r>
            <a:r>
              <a:rPr lang="de-DE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r>
              <a:rPr lang="de-DE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WiFi </a:t>
            </a:r>
            <a:r>
              <a:rPr lang="de-DE" sz="16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</a:t>
            </a:r>
            <a:r>
              <a:rPr lang="de-DE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Bluetooth</a:t>
            </a:r>
          </a:p>
          <a:p>
            <a:r>
              <a:rPr lang="de-DE" sz="1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Privacy and </a:t>
            </a:r>
            <a:r>
              <a:rPr lang="de-DE" sz="160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safety</a:t>
            </a:r>
            <a:endParaRPr lang="de-DE" sz="16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e-DE" sz="16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 Data </a:t>
            </a:r>
            <a:r>
              <a:rPr lang="de-DE" sz="16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processing</a:t>
            </a:r>
            <a:r>
              <a:rPr lang="de-DE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de-DE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16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data processing is crucial for interpreting the signals collected by</a:t>
            </a:r>
            <a:br>
              <a:rPr lang="en-GB" sz="16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16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 biometric device and assessing the patient's seizure risk in real-time.</a:t>
            </a: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e-DE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4. Response </a:t>
            </a:r>
            <a:r>
              <a:rPr lang="de-DE" sz="16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system</a:t>
            </a:r>
            <a:r>
              <a:rPr lang="de-DE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GB" sz="160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Peltier coolers, UV light, or local drug</a:t>
            </a:r>
            <a:br>
              <a:rPr lang="en-GB" sz="160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160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delivery systems.</a:t>
            </a: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1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relieve</a:t>
            </a:r>
            <a:b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DE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3B6319-A5A6-4516-2D30-47B49BD84E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1764" y="1448779"/>
            <a:ext cx="7595817" cy="481256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921BE61-ABFA-8C94-ED70-47E825CF6FC3}"/>
              </a:ext>
            </a:extLst>
          </p:cNvPr>
          <p:cNvSpPr txBox="1"/>
          <p:nvPr/>
        </p:nvSpPr>
        <p:spPr>
          <a:xfrm>
            <a:off x="6456040" y="6261341"/>
            <a:ext cx="32549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Figure 15. </a:t>
            </a:r>
            <a:r>
              <a:rPr lang="en-US" sz="1400" b="0" dirty="0">
                <a:latin typeface="Arial" panose="020B0604020202020204" pitchFamily="34" charset="0"/>
                <a:cs typeface="Arial" panose="020B0604020202020204" pitchFamily="34" charset="0"/>
              </a:rPr>
              <a:t>Closed loop systems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[15]</a:t>
            </a:r>
            <a:endParaRPr lang="en-DE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3324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6CEE5A-896E-3BE8-9EAB-68B9EC6956A0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624419" y="1417530"/>
            <a:ext cx="9109012" cy="324036"/>
          </a:xfrm>
        </p:spPr>
        <p:txBody>
          <a:bodyPr/>
          <a:lstStyle/>
          <a:p>
            <a:r>
              <a:rPr lang="en-US" sz="2400" b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Best way to implement analytical method for Embedded systems</a:t>
            </a:r>
            <a:endParaRPr lang="en-DE" sz="2400" b="0" dirty="0">
              <a:solidFill>
                <a:schemeClr val="accent1"/>
              </a:solidFill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B8B49E-9D7D-B0D2-6A5A-380FD39E7F4C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dirty="0"/>
              <a:t>10.07.2023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16623E-2918-E72B-D454-44378BB153A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marL="389335" indent="-389335" algn="l">
              <a:tabLst>
                <a:tab pos="877491" algn="l"/>
              </a:tabLst>
            </a:pPr>
            <a:r>
              <a:rPr lang="de-DE" b="1" dirty="0"/>
              <a:t>UNIVERSITÄT ROSTOCK </a:t>
            </a:r>
            <a:r>
              <a:rPr lang="de-DE" dirty="0"/>
              <a:t>|  Projektseminar Eingebettete Systeme|  </a:t>
            </a:r>
            <a:r>
              <a:rPr lang="de-DE" dirty="0" err="1"/>
              <a:t>H.Safakish</a:t>
            </a:r>
            <a:r>
              <a:rPr lang="de-DE" dirty="0"/>
              <a:t>  | </a:t>
            </a:r>
            <a:r>
              <a:rPr lang="en-GB" dirty="0"/>
              <a:t>Early warning systems for seizure detection</a:t>
            </a:r>
            <a:endParaRPr lang="de-DE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D4FE61-478A-9E12-0196-0F053F8A632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1C464C5-8E49-41BD-A1D6-FC6F049A48A1}" type="slidenum">
              <a:rPr lang="de-DE" smtClean="0"/>
              <a:pPr/>
              <a:t>11</a:t>
            </a:fld>
            <a:endParaRPr lang="de-DE" dirty="0"/>
          </a:p>
        </p:txBody>
      </p:sp>
      <p:pic>
        <p:nvPicPr>
          <p:cNvPr id="9" name="Content Placeholder 10" descr="A picture containing text, screenshot, diagram, design&#10;&#10;Description automatically generated">
            <a:extLst>
              <a:ext uri="{FF2B5EF4-FFF2-40B4-BE49-F238E27FC236}">
                <a16:creationId xmlns:a16="http://schemas.microsoft.com/office/drawing/2014/main" id="{44DDAF34-7C1B-AF42-9715-4B938F41B8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3922" y="3692232"/>
            <a:ext cx="3861998" cy="1932283"/>
          </a:xfr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B94068B-9FAC-0F6B-CFA9-8EB300E121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4418" y="1952837"/>
            <a:ext cx="11089218" cy="3632388"/>
          </a:xfrm>
        </p:spPr>
        <p:txBody>
          <a:bodyPr/>
          <a:lstStyle/>
          <a:p>
            <a:pPr algn="l">
              <a:buFont typeface="+mj-lt"/>
              <a:buAutoNum type="arabicPeriod"/>
            </a:pPr>
            <a:r>
              <a:rPr lang="en-GB" sz="20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DNN and CNN offer higher accuracy but are more challenging to implement in embedded systems.(prediction)</a:t>
            </a:r>
            <a:endParaRPr lang="en-GB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GB" sz="20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2. SVM, PCA, and other methods are easier to implement.(detection)</a:t>
            </a:r>
          </a:p>
        </p:txBody>
      </p:sp>
    </p:spTree>
    <p:extLst>
      <p:ext uri="{BB962C8B-B14F-4D97-AF65-F5344CB8AC3E}">
        <p14:creationId xmlns:p14="http://schemas.microsoft.com/office/powerpoint/2010/main" val="13523661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A3260C0-D8DC-936C-F840-A4F3569CBD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3625" y="2096851"/>
            <a:ext cx="2232866" cy="3488373"/>
          </a:xfrm>
        </p:spPr>
        <p:txBody>
          <a:bodyPr/>
          <a:lstStyle/>
          <a:p>
            <a:pPr algn="just">
              <a:lnSpc>
                <a:spcPct val="107000"/>
              </a:lnSpc>
              <a:spcAft>
                <a:spcPts val="600"/>
              </a:spcAft>
            </a:pPr>
            <a:endParaRPr lang="de-DE" sz="1800" kern="1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07000"/>
              </a:lnSpc>
              <a:spcAft>
                <a:spcPts val="600"/>
              </a:spcAft>
            </a:pPr>
            <a:endParaRPr lang="en-DE" sz="1800" kern="1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ABDB35A-2E2D-9B9E-2832-85774F2102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24" y="1340768"/>
            <a:ext cx="1691955" cy="405046"/>
          </a:xfrm>
        </p:spPr>
        <p:txBody>
          <a:bodyPr/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Challenges </a:t>
            </a:r>
            <a:endParaRPr lang="en-DE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5B3511-23E7-E0E7-CF6E-4909DD09D69A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ED832330-1ECD-45B2-8B40-1C41F24A6C6D}" type="datetime1">
              <a:rPr lang="de-DE" smtClean="0"/>
              <a:t>19.12.2023</a:t>
            </a:fld>
            <a:endParaRPr lang="de-D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8F8AFE-7871-A297-C0F1-23BDC8FD7AE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marL="389335" indent="-389335" algn="l">
              <a:tabLst>
                <a:tab pos="877491" algn="l"/>
              </a:tabLst>
            </a:pPr>
            <a:r>
              <a:rPr lang="de-DE" b="1" dirty="0"/>
              <a:t>UNIVERSITÄT ROSTOCK </a:t>
            </a:r>
            <a:r>
              <a:rPr lang="de-DE" dirty="0"/>
              <a:t>|  Projektseminar Eingebettete Systeme|  </a:t>
            </a:r>
            <a:r>
              <a:rPr lang="de-DE" dirty="0" err="1"/>
              <a:t>H.Safakish</a:t>
            </a:r>
            <a:r>
              <a:rPr lang="de-DE" dirty="0"/>
              <a:t>  | </a:t>
            </a:r>
            <a:r>
              <a:rPr lang="en-GB" dirty="0"/>
              <a:t>Early warning systems for seizure detection</a:t>
            </a:r>
            <a:endParaRPr lang="de-DE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F6836D-26CC-7DD7-D163-DBCCCA3D580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1C464C5-8E49-41BD-A1D6-FC6F049A48A1}" type="slidenum">
              <a:rPr lang="de-DE" smtClean="0"/>
              <a:pPr/>
              <a:t>12</a:t>
            </a:fld>
            <a:endParaRPr lang="de-DE" dirty="0"/>
          </a:p>
        </p:txBody>
      </p:sp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86A065D5-6FE4-29AD-2BEE-7A6934EC0EC5}"/>
              </a:ext>
            </a:extLst>
          </p:cNvPr>
          <p:cNvSpPr/>
          <p:nvPr/>
        </p:nvSpPr>
        <p:spPr>
          <a:xfrm>
            <a:off x="6315078" y="1950798"/>
            <a:ext cx="3423476" cy="1730229"/>
          </a:xfrm>
          <a:prstGeom prst="wedgeRoundRectCallout">
            <a:avLst>
              <a:gd name="adj1" fmla="val 69458"/>
              <a:gd name="adj2" fmla="val -3582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GB" sz="1600" b="0" i="0" dirty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- Establishing collaborations</a:t>
            </a:r>
          </a:p>
          <a:p>
            <a:pPr>
              <a:lnSpc>
                <a:spcPct val="150000"/>
              </a:lnSpc>
            </a:pPr>
            <a:r>
              <a:rPr lang="en-GB" sz="1600" b="0" i="0" dirty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- Validating technology</a:t>
            </a:r>
            <a:br>
              <a:rPr lang="en-GB" sz="1600" b="0" i="0" dirty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1600" b="0" i="0" dirty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- Complying with safety and</a:t>
            </a:r>
            <a:br>
              <a:rPr lang="en-GB" sz="1600" b="0" i="0" dirty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1600" b="0" i="0" dirty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effectiveness regulations</a:t>
            </a: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DE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52AA7EC4-E4A0-0EEE-5C7C-7F720607DCD3}"/>
              </a:ext>
            </a:extLst>
          </p:cNvPr>
          <p:cNvSpPr/>
          <p:nvPr/>
        </p:nvSpPr>
        <p:spPr>
          <a:xfrm>
            <a:off x="2312484" y="4664921"/>
            <a:ext cx="3315464" cy="1855161"/>
          </a:xfrm>
          <a:prstGeom prst="wedgeRoundRectCallout">
            <a:avLst>
              <a:gd name="adj1" fmla="val -79083"/>
              <a:gd name="adj2" fmla="val -9395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GB" sz="16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M</a:t>
            </a:r>
            <a:r>
              <a:rPr lang="en-GB" sz="1600" b="0" i="0" dirty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arket needs</a:t>
            </a:r>
            <a:br>
              <a:rPr lang="en-GB" sz="1600" b="0" i="0" dirty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1600" b="0" i="0" dirty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- Competition</a:t>
            </a:r>
            <a:br>
              <a:rPr lang="en-GB" sz="1600" b="0" i="0" dirty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1600" b="0" i="0" dirty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- Costs</a:t>
            </a:r>
            <a:br>
              <a:rPr lang="en-GB" sz="1600" b="0" i="0" dirty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1600" b="0" i="0" dirty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- Maintenance</a:t>
            </a:r>
            <a:br>
              <a:rPr lang="en-GB" sz="1600" b="0" i="0" dirty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1600" b="0" i="0" dirty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- Return on investment</a:t>
            </a: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DE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641CE5C9-8F31-5933-A473-81A843BACC78}"/>
              </a:ext>
            </a:extLst>
          </p:cNvPr>
          <p:cNvSpPr/>
          <p:nvPr/>
        </p:nvSpPr>
        <p:spPr>
          <a:xfrm>
            <a:off x="6318792" y="4664921"/>
            <a:ext cx="3423476" cy="1855161"/>
          </a:xfrm>
          <a:prstGeom prst="wedgeRoundRectCallout">
            <a:avLst>
              <a:gd name="adj1" fmla="val 76922"/>
              <a:gd name="adj2" fmla="val -5688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b="0" i="0" dirty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CIMIT  and </a:t>
            </a:r>
          </a:p>
          <a:p>
            <a:pPr algn="ctr"/>
            <a:r>
              <a:rPr lang="de-DE" sz="1600" b="0" i="0" dirty="0" err="1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Epilepsy</a:t>
            </a:r>
            <a:r>
              <a:rPr lang="de-DE" sz="16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b="0" i="0" dirty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Therapy Project </a:t>
            </a:r>
            <a:b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DE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E057D39D-732A-DA34-577B-88D2B1AECA64}"/>
              </a:ext>
            </a:extLst>
          </p:cNvPr>
          <p:cNvSpPr/>
          <p:nvPr/>
        </p:nvSpPr>
        <p:spPr>
          <a:xfrm>
            <a:off x="2312484" y="1950799"/>
            <a:ext cx="3315464" cy="1730229"/>
          </a:xfrm>
          <a:prstGeom prst="wedgeRoundRectCallout">
            <a:avLst>
              <a:gd name="adj1" fmla="val -74075"/>
              <a:gd name="adj2" fmla="val -148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en-GB" sz="1400" kern="1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- Ensuring the accuracy of the device</a:t>
            </a: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en-GB" sz="1400" kern="1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- Real-time data transfer</a:t>
            </a: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en-GB" sz="1400" kern="1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- Detailed description of seizures</a:t>
            </a: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en-GB" sz="1400" kern="1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- 24-hour service availability</a:t>
            </a: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en-GB" sz="1400" kern="1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- Restrictions on independence</a:t>
            </a:r>
            <a:endParaRPr lang="de-DE" sz="1400" kern="1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6B38A2B-BF0C-DB03-7E55-709B049311BF}"/>
              </a:ext>
            </a:extLst>
          </p:cNvPr>
          <p:cNvSpPr txBox="1"/>
          <p:nvPr/>
        </p:nvSpPr>
        <p:spPr>
          <a:xfrm>
            <a:off x="464110" y="2776454"/>
            <a:ext cx="18482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800" kern="1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Technical</a:t>
            </a:r>
            <a:endParaRPr lang="en-DE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D908D46-8BBD-212F-4037-1A32A10FF78B}"/>
              </a:ext>
            </a:extLst>
          </p:cNvPr>
          <p:cNvSpPr txBox="1"/>
          <p:nvPr/>
        </p:nvSpPr>
        <p:spPr>
          <a:xfrm>
            <a:off x="10371864" y="2708920"/>
            <a:ext cx="1477176" cy="367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600"/>
              </a:spcAft>
            </a:pPr>
            <a:r>
              <a:rPr lang="de-DE" sz="1800" kern="1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Regulatory</a:t>
            </a:r>
            <a:endParaRPr lang="de-DE" sz="2400" kern="1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B8FD8E1-3D83-04E2-BB99-9087D0E304AB}"/>
              </a:ext>
            </a:extLst>
          </p:cNvPr>
          <p:cNvSpPr txBox="1"/>
          <p:nvPr/>
        </p:nvSpPr>
        <p:spPr>
          <a:xfrm>
            <a:off x="566072" y="5361944"/>
            <a:ext cx="8952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800" kern="1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Market</a:t>
            </a:r>
            <a:endParaRPr lang="en-DE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7D102C-B2F0-31A8-11DD-59450C8D3943}"/>
              </a:ext>
            </a:extLst>
          </p:cNvPr>
          <p:cNvSpPr txBox="1"/>
          <p:nvPr/>
        </p:nvSpPr>
        <p:spPr>
          <a:xfrm>
            <a:off x="10647770" y="5456870"/>
            <a:ext cx="21602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800" kern="1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Funding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6041370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A3260C0-D8DC-936C-F840-A4F3569CBD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4418" y="1880828"/>
            <a:ext cx="11089217" cy="3704395"/>
          </a:xfrm>
        </p:spPr>
        <p:txBody>
          <a:bodyPr/>
          <a:lstStyle/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en-GB" sz="20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Detection is crucial to help patients in emergency cases.</a:t>
            </a:r>
          </a:p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en-GB" sz="20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Prediction is essential for aiding patients in understanding ongoing seizures and aborting them.</a:t>
            </a:r>
          </a:p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en-GB" sz="20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The combination of methods can increase specificity and accuracy.</a:t>
            </a:r>
          </a:p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en-GB" sz="20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The best approach is closed-loop systems because of continuous measurements and analyses of brain and body activity.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ABDB35A-2E2D-9B9E-2832-85774F2102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419" y="1340768"/>
            <a:ext cx="2061230" cy="324036"/>
          </a:xfrm>
        </p:spPr>
        <p:txBody>
          <a:bodyPr/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Conclusion</a:t>
            </a:r>
            <a:r>
              <a:rPr lang="en-US" sz="2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DE" sz="2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5B3511-23E7-E0E7-CF6E-4909DD09D69A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ED832330-1ECD-45B2-8B40-1C41F24A6C6D}" type="datetime1">
              <a:rPr lang="de-DE" smtClean="0"/>
              <a:t>19.12.2023</a:t>
            </a:fld>
            <a:endParaRPr lang="de-D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8F8AFE-7871-A297-C0F1-23BDC8FD7AE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marL="389335" indent="-389335" algn="l">
              <a:tabLst>
                <a:tab pos="877491" algn="l"/>
              </a:tabLst>
            </a:pPr>
            <a:r>
              <a:rPr lang="de-DE" b="1" dirty="0"/>
              <a:t>UNIVERSITÄT ROSTOCK </a:t>
            </a:r>
            <a:r>
              <a:rPr lang="de-DE" dirty="0"/>
              <a:t>|  Projektseminar Eingebettete Systeme|  </a:t>
            </a:r>
            <a:r>
              <a:rPr lang="de-DE" dirty="0" err="1"/>
              <a:t>H.Safakish</a:t>
            </a:r>
            <a:r>
              <a:rPr lang="de-DE" dirty="0"/>
              <a:t>  | </a:t>
            </a:r>
            <a:r>
              <a:rPr lang="en-GB" dirty="0"/>
              <a:t>Early warning systems for seizure detection</a:t>
            </a:r>
            <a:endParaRPr lang="de-DE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F6836D-26CC-7DD7-D163-DBCCCA3D580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1C464C5-8E49-41BD-A1D6-FC6F049A48A1}" type="slidenum">
              <a:rPr lang="de-DE" smtClean="0"/>
              <a:pPr/>
              <a:t>13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369304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D6AA2CD-38B2-4C1E-4F37-F2174F240A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419" y="1304764"/>
            <a:ext cx="1584175" cy="334593"/>
          </a:xfrm>
        </p:spPr>
        <p:txBody>
          <a:bodyPr/>
          <a:lstStyle/>
          <a:p>
            <a: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  <a:t>References</a:t>
            </a:r>
            <a:endParaRPr lang="en-DE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1F47-B8F0-C20F-16B1-372F42E9089C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ED832330-1ECD-45B2-8B40-1C41F24A6C6D}" type="datetime1">
              <a:rPr lang="de-DE" smtClean="0"/>
              <a:t>19.12.2023</a:t>
            </a:fld>
            <a:endParaRPr lang="de-D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FD36F3-858F-559F-6712-963363EF433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marL="389335" indent="-389335" algn="l">
              <a:tabLst>
                <a:tab pos="877491" algn="l"/>
              </a:tabLst>
            </a:pPr>
            <a:r>
              <a:rPr lang="de-DE" b="1" dirty="0"/>
              <a:t>UNIVERSITÄT ROSTOCK </a:t>
            </a:r>
            <a:r>
              <a:rPr lang="de-DE" dirty="0"/>
              <a:t>|  Projektseminar Eingebettete Systeme|  </a:t>
            </a:r>
            <a:r>
              <a:rPr lang="de-DE" dirty="0" err="1"/>
              <a:t>H.Safakish</a:t>
            </a:r>
            <a:r>
              <a:rPr lang="de-DE" dirty="0"/>
              <a:t>  | </a:t>
            </a:r>
            <a:r>
              <a:rPr lang="en-GB" dirty="0"/>
              <a:t>Early warning systems for seizure detection</a:t>
            </a:r>
            <a:endParaRPr lang="de-DE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0655AD-D467-2890-87A3-64C44E77E11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1C464C5-8E49-41BD-A1D6-FC6F049A48A1}" type="slidenum">
              <a:rPr lang="de-DE" smtClean="0"/>
              <a:pPr/>
              <a:t>14</a:t>
            </a:fld>
            <a:endParaRPr lang="de-DE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F6B8CAD-F262-B1E8-C8E8-2E361716F5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4418" y="1849441"/>
            <a:ext cx="11303203" cy="4716523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[1] 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https://www.1mg.com/articles/national-epilepsy-day-7-common-epilepsy-myths-busted/</a:t>
            </a:r>
            <a:endParaRPr lang="de-DE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[2] https://www.cureepilepsy.org/for-patients/understanding/basics/what-is-seizure/</a:t>
            </a:r>
          </a:p>
          <a:p>
            <a:pPr>
              <a:lnSpc>
                <a:spcPct val="150000"/>
              </a:lnSpc>
            </a:pP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[3] https://www.researchgate.net/figure/Sketch-of-how-to-record-an-Electroencephalogram-An-EEG-allows-measuring-the-electrical_fig1_338423585</a:t>
            </a:r>
          </a:p>
          <a:p>
            <a:pPr>
              <a:lnSpc>
                <a:spcPct val="150000"/>
              </a:lnSpc>
            </a:pP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[4] https://www.mdpi.com/2076-3417/11/4/1579</a:t>
            </a:r>
          </a:p>
          <a:p>
            <a:pPr>
              <a:lnSpc>
                <a:spcPct val="150000"/>
              </a:lnSpc>
            </a:pP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[5] https://www.sciencedirect.com/science/article/abs/pii/S2352492821008412</a:t>
            </a:r>
          </a:p>
          <a:p>
            <a:pPr>
              <a:lnSpc>
                <a:spcPct val="150000"/>
              </a:lnSpc>
            </a:pP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[6] https://ars.els-cdn.com/content/image/1-s2.0-S1567423103030132-gr2.jpg</a:t>
            </a:r>
          </a:p>
          <a:p>
            <a:pPr>
              <a:lnSpc>
                <a:spcPct val="150000"/>
              </a:lnSpc>
            </a:pP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[7] https://www.svhhearthealth.com.au/Images/UserUploadedImages/974/06_ECG.jpg</a:t>
            </a:r>
          </a:p>
          <a:p>
            <a:pPr>
              <a:lnSpc>
                <a:spcPct val="150000"/>
              </a:lnSpc>
            </a:pP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[8] https://encrypted-tbn0.gstatic.com/images?q=tbn:ANd9GcSlNBE3omgK3jYnBWVbTFSo_CfH9NirtWhkcznc8upKSVSTFNNejNNqyX9Do349wLmedHM&amp;usqp=CAU</a:t>
            </a:r>
          </a:p>
          <a:p>
            <a:pPr>
              <a:lnSpc>
                <a:spcPct val="150000"/>
              </a:lnSpc>
            </a:pP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[9] https://www.mdpi.com/1424-8220/21/9/3162</a:t>
            </a:r>
          </a:p>
          <a:p>
            <a:pPr>
              <a:lnSpc>
                <a:spcPct val="150000"/>
              </a:lnSpc>
            </a:pP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[10] https://www.nature.com/articles/s41598-021-86891-y</a:t>
            </a:r>
          </a:p>
          <a:p>
            <a:pPr>
              <a:lnSpc>
                <a:spcPct val="150000"/>
              </a:lnSpc>
            </a:pP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[11] https://www.tunstall.co.uk/our-products/product-catalogue/epilepsy-sensor/</a:t>
            </a:r>
          </a:p>
          <a:p>
            <a:pPr>
              <a:lnSpc>
                <a:spcPct val="150000"/>
              </a:lnSpc>
            </a:pP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[12] https://pressrelease.brainproducts.com/tms-eeg/</a:t>
            </a:r>
          </a:p>
          <a:p>
            <a:pPr>
              <a:lnSpc>
                <a:spcPct val="150000"/>
              </a:lnSpc>
            </a:pP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[13] https://www.gillettechildrens.org/your-visit/patient-education/invasive-eeg</a:t>
            </a:r>
          </a:p>
          <a:p>
            <a:pPr>
              <a:lnSpc>
                <a:spcPct val="150000"/>
              </a:lnSpc>
            </a:pP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[14] https://www.mdpi.com/2306-5354/10/4/491</a:t>
            </a:r>
          </a:p>
          <a:p>
            <a:pPr>
              <a:lnSpc>
                <a:spcPct val="150000"/>
              </a:lnSpc>
            </a:pP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[15]</a:t>
            </a:r>
            <a:r>
              <a:rPr lang="de-DE" sz="12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Ramgopal</a:t>
            </a:r>
            <a:r>
              <a:rPr lang="de-DE" sz="12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de-DE" sz="12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Sriram</a:t>
            </a:r>
            <a:r>
              <a:rPr lang="de-DE" sz="12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et al. "</a:t>
            </a:r>
            <a:r>
              <a:rPr lang="de-DE" sz="12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Seizure</a:t>
            </a:r>
            <a:r>
              <a:rPr lang="de-DE" sz="12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detection</a:t>
            </a:r>
            <a:r>
              <a:rPr lang="de-DE" sz="12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de-DE" sz="12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seizure</a:t>
            </a:r>
            <a:r>
              <a:rPr lang="de-DE" sz="12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prediction</a:t>
            </a:r>
            <a:r>
              <a:rPr lang="de-DE" sz="12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and </a:t>
            </a:r>
            <a:r>
              <a:rPr lang="de-DE" sz="12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closed</a:t>
            </a:r>
            <a:r>
              <a:rPr lang="de-DE" sz="12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-loop </a:t>
            </a:r>
            <a:r>
              <a:rPr lang="de-DE" sz="12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warning</a:t>
            </a:r>
            <a:r>
              <a:rPr lang="de-DE" sz="12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systems</a:t>
            </a:r>
            <a:r>
              <a:rPr lang="de-DE" sz="12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de-DE" sz="12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epilepsy</a:t>
            </a:r>
            <a:r>
              <a:rPr lang="de-DE" sz="12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." </a:t>
            </a:r>
            <a:r>
              <a:rPr lang="de-DE" sz="1200" b="0" i="1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Epilepsy</a:t>
            </a:r>
            <a:r>
              <a:rPr lang="de-DE" sz="1200" b="0" i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&amp; </a:t>
            </a:r>
            <a:r>
              <a:rPr lang="de-DE" sz="1200" b="0" i="1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behavior</a:t>
            </a:r>
            <a:r>
              <a:rPr lang="de-DE" sz="12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37 (2014): 291-307.</a:t>
            </a:r>
            <a:endParaRPr lang="de-DE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de-DE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28395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009A949-B06A-D0F5-C00B-63AC80BFC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9705" y="2960949"/>
            <a:ext cx="3604187" cy="2052228"/>
          </a:xfrm>
        </p:spPr>
        <p:txBody>
          <a:bodyPr/>
          <a:lstStyle/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Thank You </a:t>
            </a:r>
            <a:b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for your attention</a:t>
            </a:r>
            <a:endParaRPr lang="en-DE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98368A-A44C-AA2E-93FC-DC4041EFED94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ED832330-1ECD-45B2-8B40-1C41F24A6C6D}" type="datetime1">
              <a:rPr lang="de-DE" smtClean="0"/>
              <a:t>19.12.2023</a:t>
            </a:fld>
            <a:endParaRPr lang="de-D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4EB11A-EABB-1DAF-3BEE-7B01DBC7787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marL="389335" indent="-389335" algn="l">
              <a:tabLst>
                <a:tab pos="877491" algn="l"/>
              </a:tabLst>
            </a:pPr>
            <a:r>
              <a:rPr lang="de-DE" b="1" dirty="0"/>
              <a:t>UNIVERSITÄT ROSTOCK </a:t>
            </a:r>
            <a:r>
              <a:rPr lang="de-DE" dirty="0"/>
              <a:t>|  Projektseminar Eingebettete Systeme|  </a:t>
            </a:r>
            <a:r>
              <a:rPr lang="de-DE" dirty="0" err="1"/>
              <a:t>H.Safakish</a:t>
            </a:r>
            <a:r>
              <a:rPr lang="de-DE" dirty="0"/>
              <a:t>  | </a:t>
            </a:r>
            <a:r>
              <a:rPr lang="en-GB" dirty="0"/>
              <a:t>Early warning systems for seizure detection</a:t>
            </a:r>
            <a:endParaRPr lang="de-DE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EC471F-FA66-7EAA-982A-B024F220AD4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1C464C5-8E49-41BD-A1D6-FC6F049A48A1}" type="slidenum">
              <a:rPr lang="de-DE" smtClean="0"/>
              <a:pPr/>
              <a:t>15</a:t>
            </a:fld>
            <a:endParaRPr lang="de-DE" dirty="0"/>
          </a:p>
        </p:txBody>
      </p:sp>
      <p:pic>
        <p:nvPicPr>
          <p:cNvPr id="3" name="Picture 2" descr="A picture containing heart, graphics, art&#10;&#10;Description automatically generated">
            <a:extLst>
              <a:ext uri="{FF2B5EF4-FFF2-40B4-BE49-F238E27FC236}">
                <a16:creationId xmlns:a16="http://schemas.microsoft.com/office/drawing/2014/main" id="{E441099C-C15F-D34B-38BF-16ED4B9778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1" y="1484784"/>
            <a:ext cx="3780420" cy="462131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E8FA59E-1A30-81F6-3DC0-473FB1ED4EA7}"/>
              </a:ext>
            </a:extLst>
          </p:cNvPr>
          <p:cNvSpPr txBox="1"/>
          <p:nvPr/>
        </p:nvSpPr>
        <p:spPr>
          <a:xfrm>
            <a:off x="7680176" y="6106099"/>
            <a:ext cx="241226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420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©Istockphoto.com/zapp2photo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DE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45439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1C5DEBF-55CF-5AEB-F881-4BA217FA7B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4419" y="1844824"/>
            <a:ext cx="8117877" cy="457250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. Introduction and Motivation</a:t>
            </a:r>
          </a:p>
          <a:p>
            <a:pPr>
              <a:lnSpc>
                <a:spcPct val="150000"/>
              </a:lnSpc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. Seizure detection and ways</a:t>
            </a:r>
          </a:p>
          <a:p>
            <a:pPr>
              <a:lnSpc>
                <a:spcPct val="150000"/>
              </a:lnSpc>
            </a:pPr>
            <a:r>
              <a:rPr lang="de-DE" sz="1800" dirty="0">
                <a:latin typeface="Arial" panose="020B0604020202020204" pitchFamily="34" charset="0"/>
                <a:cs typeface="Arial" panose="020B0604020202020204" pitchFamily="34" charset="0"/>
              </a:rPr>
              <a:t>. Advantages and </a:t>
            </a:r>
            <a:r>
              <a:rPr lang="de-DE" sz="1800" dirty="0" err="1">
                <a:latin typeface="Arial" panose="020B0604020202020204" pitchFamily="34" charset="0"/>
                <a:cs typeface="Arial" panose="020B0604020202020204" pitchFamily="34" charset="0"/>
              </a:rPr>
              <a:t>Disadvantages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. Seizure prediction and ways</a:t>
            </a:r>
          </a:p>
          <a:p>
            <a:pPr>
              <a:lnSpc>
                <a:spcPct val="150000"/>
              </a:lnSpc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. Combination of ways</a:t>
            </a:r>
          </a:p>
          <a:p>
            <a:pPr>
              <a:lnSpc>
                <a:spcPct val="150000"/>
              </a:lnSpc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. Closed-Loop systems</a:t>
            </a:r>
          </a:p>
          <a:p>
            <a:pPr>
              <a:lnSpc>
                <a:spcPct val="150000"/>
              </a:lnSpc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. Best way to implement analytical method for Embedded systems</a:t>
            </a:r>
          </a:p>
          <a:p>
            <a:pPr>
              <a:lnSpc>
                <a:spcPct val="150000"/>
              </a:lnSpc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. Challenges </a:t>
            </a:r>
          </a:p>
          <a:p>
            <a:pPr>
              <a:lnSpc>
                <a:spcPct val="150000"/>
              </a:lnSpc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. Conclusion</a:t>
            </a:r>
          </a:p>
          <a:p>
            <a:pPr>
              <a:lnSpc>
                <a:spcPct val="150000"/>
              </a:lnSpc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. References</a:t>
            </a:r>
          </a:p>
          <a:p>
            <a:pPr>
              <a:lnSpc>
                <a:spcPct val="150000"/>
              </a:lnSpc>
            </a:pPr>
            <a:endParaRPr lang="en-DE" sz="18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144F3DF-8BF4-AE13-B3CE-69A4F3A7D8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419" y="1292430"/>
            <a:ext cx="1187105" cy="444382"/>
          </a:xfrm>
        </p:spPr>
        <p:txBody>
          <a:bodyPr/>
          <a:lstStyle/>
          <a:p>
            <a: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  <a:t>Agenda</a:t>
            </a:r>
            <a:endParaRPr lang="en-DE" sz="210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763DB1-E468-CE74-6190-79C6AE04253C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ED832330-1ECD-45B2-8B40-1C41F24A6C6D}" type="datetime1">
              <a:rPr lang="de-DE" smtClean="0"/>
              <a:t>19.12.2023</a:t>
            </a:fld>
            <a:endParaRPr lang="de-D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E9F999-0A92-52A4-AC1C-30912A446ED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marL="389335" indent="-389335" algn="l">
              <a:tabLst>
                <a:tab pos="877491" algn="l"/>
              </a:tabLst>
            </a:pPr>
            <a:r>
              <a:rPr lang="de-DE" b="1" dirty="0"/>
              <a:t>UNIVERSITÄT ROSTOCK  </a:t>
            </a:r>
            <a:r>
              <a:rPr lang="de-DE" dirty="0"/>
              <a:t>|  Projektseminar Eingebettete Systeme|  </a:t>
            </a:r>
            <a:r>
              <a:rPr lang="de-DE" dirty="0" err="1"/>
              <a:t>H.Safakish</a:t>
            </a:r>
            <a:r>
              <a:rPr lang="de-DE" dirty="0"/>
              <a:t>  | </a:t>
            </a:r>
            <a:r>
              <a:rPr lang="en-GB" dirty="0"/>
              <a:t>Early warning systems for seizure detection</a:t>
            </a:r>
            <a:endParaRPr lang="de-DE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3899FB-158C-5402-276F-4C82D3A118C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1C464C5-8E49-41BD-A1D6-FC6F049A48A1}" type="slidenum">
              <a:rPr lang="de-DE" smtClean="0"/>
              <a:pPr/>
              <a:t>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764204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6CEE5A-896E-3BE8-9EAB-68B9EC6956A0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636019" y="1268760"/>
            <a:ext cx="3803797" cy="351040"/>
          </a:xfrm>
        </p:spPr>
        <p:txBody>
          <a:bodyPr/>
          <a:lstStyle/>
          <a:p>
            <a:r>
              <a:rPr lang="en-US" sz="2400" b="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 and Motivation</a:t>
            </a:r>
            <a:endParaRPr lang="en-DE" sz="1800" b="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B8B49E-9D7D-B0D2-6A5A-380FD39E7F4C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dirty="0"/>
              <a:t>10.07.2023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16623E-2918-E72B-D454-44378BB153A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marL="389335" indent="-389335" algn="l">
              <a:tabLst>
                <a:tab pos="877491" algn="l"/>
              </a:tabLst>
            </a:pPr>
            <a:r>
              <a:rPr lang="de-DE" b="1" dirty="0"/>
              <a:t>UNIVERSITÄT ROSTOCK </a:t>
            </a:r>
            <a:r>
              <a:rPr lang="de-DE" dirty="0"/>
              <a:t>|  Projektseminar Eingebettete Systeme|  </a:t>
            </a:r>
            <a:r>
              <a:rPr lang="de-DE" dirty="0" err="1"/>
              <a:t>H.Safakish</a:t>
            </a:r>
            <a:r>
              <a:rPr lang="de-DE" dirty="0"/>
              <a:t>  | </a:t>
            </a:r>
            <a:r>
              <a:rPr lang="en-GB" dirty="0"/>
              <a:t>Early warning systems for seizure detection</a:t>
            </a:r>
            <a:endParaRPr lang="de-DE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D4FE61-478A-9E12-0196-0F053F8A632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1C464C5-8E49-41BD-A1D6-FC6F049A48A1}" type="slidenum">
              <a:rPr lang="de-DE" smtClean="0"/>
              <a:pPr/>
              <a:t>3</a:t>
            </a:fld>
            <a:endParaRPr lang="de-DE" dirty="0"/>
          </a:p>
        </p:txBody>
      </p:sp>
      <p:pic>
        <p:nvPicPr>
          <p:cNvPr id="9" name="Content Placeholder 10" descr="A picture containing text, screenshot, diagram, design&#10;&#10;Description automatically generated">
            <a:extLst>
              <a:ext uri="{FF2B5EF4-FFF2-40B4-BE49-F238E27FC236}">
                <a16:creationId xmlns:a16="http://schemas.microsoft.com/office/drawing/2014/main" id="{44DDAF34-7C1B-AF42-9715-4B938F41B8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3922" y="3692232"/>
            <a:ext cx="3861998" cy="1932283"/>
          </a:xfr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B94068B-9FAC-0F6B-CFA9-8EB300E121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4419" y="1730572"/>
            <a:ext cx="6623709" cy="4254711"/>
          </a:xfrm>
        </p:spPr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GB" sz="18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One of the most common neurological disorders.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18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Focal (one side of the brain) and generalized (both sides of the brain) are the two types of epileptic seizures that lead to jerking or stiffness of muscles, causing a person to fall or experience a loss of awareness.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8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The quality of life is low due to the occurrence of seizures.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18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One-third of patients, even with medication, experience problems and seizures.</a:t>
            </a:r>
          </a:p>
          <a:p>
            <a:pPr algn="l"/>
            <a:endParaRPr lang="en-GB" sz="1800" b="0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GB" sz="1800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 main motivation: </a:t>
            </a:r>
          </a:p>
          <a:p>
            <a:pPr algn="l"/>
            <a:r>
              <a:rPr lang="en-GB" sz="18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We aim to mitigate or even prevent seizures by detecting and predicting them.</a:t>
            </a:r>
          </a:p>
          <a:p>
            <a:endParaRPr lang="de-DE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e-DE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DE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 descr="A cartoon of a person lying on the ground&#10;&#10;Description automatically generated">
            <a:extLst>
              <a:ext uri="{FF2B5EF4-FFF2-40B4-BE49-F238E27FC236}">
                <a16:creationId xmlns:a16="http://schemas.microsoft.com/office/drawing/2014/main" id="{F8EB1E3C-5C95-56EB-3A8C-99651635B4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4111" y="1279589"/>
            <a:ext cx="4279571" cy="2676840"/>
          </a:xfrm>
          <a:prstGeom prst="rect">
            <a:avLst/>
          </a:prstGeom>
        </p:spPr>
      </p:pic>
      <p:sp>
        <p:nvSpPr>
          <p:cNvPr id="13" name="Rectangle 1">
            <a:extLst>
              <a:ext uri="{FF2B5EF4-FFF2-40B4-BE49-F238E27FC236}">
                <a16:creationId xmlns:a16="http://schemas.microsoft.com/office/drawing/2014/main" id="{9921FF56-90FA-BC6C-2B4A-8DB67B76C1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24375" y="3581459"/>
            <a:ext cx="1976670" cy="4847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eaLnBrk="0" hangingPunct="0"/>
            <a:br>
              <a:rPr lang="en-DE" altLang="en-DE" sz="1350">
                <a:latin typeface="Arial" panose="020B0604020202020204" pitchFamily="34" charset="0"/>
              </a:rPr>
            </a:br>
            <a:endParaRPr lang="en-DE" altLang="en-DE" sz="1350">
              <a:latin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71650B0-8199-1025-57A4-725A3D5EE342}"/>
              </a:ext>
            </a:extLst>
          </p:cNvPr>
          <p:cNvSpPr txBox="1"/>
          <p:nvPr/>
        </p:nvSpPr>
        <p:spPr>
          <a:xfrm>
            <a:off x="7644994" y="3561519"/>
            <a:ext cx="30283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Figure 1. </a:t>
            </a: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lang="en-GB" sz="1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ccurrence of seizure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[1]</a:t>
            </a:r>
            <a:endParaRPr lang="en-DE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 descr="A comparison of the same brain&#10;&#10;Description automatically generated">
            <a:extLst>
              <a:ext uri="{FF2B5EF4-FFF2-40B4-BE49-F238E27FC236}">
                <a16:creationId xmlns:a16="http://schemas.microsoft.com/office/drawing/2014/main" id="{9B0531B0-8843-3462-9255-5B06792EBE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9906" y="3869296"/>
            <a:ext cx="3778825" cy="241264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F157C9D-4EB7-0E0D-C7B9-BF45751377BB}"/>
              </a:ext>
            </a:extLst>
          </p:cNvPr>
          <p:cNvSpPr txBox="1"/>
          <p:nvPr/>
        </p:nvSpPr>
        <p:spPr>
          <a:xfrm>
            <a:off x="7421809" y="6215183"/>
            <a:ext cx="35750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Figure 2. </a:t>
            </a:r>
            <a:r>
              <a:rPr lang="en-GB" sz="1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Focal and generalized seizure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[2]</a:t>
            </a:r>
            <a:endParaRPr lang="en-DE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16773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6CEE5A-896E-3BE8-9EAB-68B9EC6956A0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624419" y="1262986"/>
            <a:ext cx="3893873" cy="378042"/>
          </a:xfrm>
        </p:spPr>
        <p:txBody>
          <a:bodyPr/>
          <a:lstStyle/>
          <a:p>
            <a:r>
              <a:rPr lang="en-US" sz="2400" b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Seizure detection and ways</a:t>
            </a:r>
          </a:p>
          <a:p>
            <a:endParaRPr lang="en-DE" sz="2400" b="0" dirty="0">
              <a:solidFill>
                <a:schemeClr val="accent1"/>
              </a:solidFill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B8B49E-9D7D-B0D2-6A5A-380FD39E7F4C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dirty="0"/>
              <a:t>10.07.2023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16623E-2918-E72B-D454-44378BB153A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marL="389335" indent="-389335" algn="l">
              <a:tabLst>
                <a:tab pos="877491" algn="l"/>
              </a:tabLst>
            </a:pPr>
            <a:r>
              <a:rPr lang="de-DE" b="1" dirty="0"/>
              <a:t>UNIVERSITÄT ROSTOCK </a:t>
            </a:r>
            <a:r>
              <a:rPr lang="de-DE" dirty="0"/>
              <a:t>|  Projektseminar Eingebettete Systeme|  </a:t>
            </a:r>
            <a:r>
              <a:rPr lang="de-DE" dirty="0" err="1"/>
              <a:t>H.Safakish</a:t>
            </a:r>
            <a:r>
              <a:rPr lang="de-DE" dirty="0"/>
              <a:t>  | </a:t>
            </a:r>
            <a:r>
              <a:rPr lang="en-GB" dirty="0"/>
              <a:t>Early warning systems for seizure detection</a:t>
            </a:r>
            <a:endParaRPr lang="de-DE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D4FE61-478A-9E12-0196-0F053F8A632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1C464C5-8E49-41BD-A1D6-FC6F049A48A1}" type="slidenum">
              <a:rPr lang="de-DE" smtClean="0"/>
              <a:pPr/>
              <a:t>4</a:t>
            </a:fld>
            <a:endParaRPr lang="de-DE" dirty="0"/>
          </a:p>
        </p:txBody>
      </p:sp>
      <p:pic>
        <p:nvPicPr>
          <p:cNvPr id="9" name="Content Placeholder 10" descr="A picture containing text, screenshot, diagram, design&#10;&#10;Description automatically generated">
            <a:extLst>
              <a:ext uri="{FF2B5EF4-FFF2-40B4-BE49-F238E27FC236}">
                <a16:creationId xmlns:a16="http://schemas.microsoft.com/office/drawing/2014/main" id="{44DDAF34-7C1B-AF42-9715-4B938F41B8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3922" y="3692232"/>
            <a:ext cx="3861998" cy="1932283"/>
          </a:xfr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B94068B-9FAC-0F6B-CFA9-8EB300E121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4419" y="1641028"/>
            <a:ext cx="5255557" cy="3944197"/>
          </a:xfrm>
        </p:spPr>
        <p:txBody>
          <a:bodyPr/>
          <a:lstStyle/>
          <a:p>
            <a:r>
              <a:rPr lang="de-DE" sz="1600" b="1" dirty="0">
                <a:latin typeface="Arial" panose="020B0604020202020204" pitchFamily="34" charset="0"/>
                <a:cs typeface="Arial" panose="020B0604020202020204" pitchFamily="34" charset="0"/>
              </a:rPr>
              <a:t>1. </a:t>
            </a:r>
            <a:r>
              <a:rPr lang="de-DE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Electroencephalogram</a:t>
            </a:r>
            <a:r>
              <a:rPr lang="de-DE" sz="1600" b="1" dirty="0">
                <a:latin typeface="Arial" panose="020B0604020202020204" pitchFamily="34" charset="0"/>
                <a:cs typeface="Arial" panose="020B0604020202020204" pitchFamily="34" charset="0"/>
              </a:rPr>
              <a:t> (EEG) </a:t>
            </a:r>
          </a:p>
          <a:p>
            <a:endParaRPr lang="de-DE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e-DE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e-DE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e-DE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b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de-DE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e-DE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e-DE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sz="1600" b="1" dirty="0">
                <a:latin typeface="Arial" panose="020B0604020202020204" pitchFamily="34" charset="0"/>
                <a:cs typeface="Arial" panose="020B0604020202020204" pitchFamily="34" charset="0"/>
              </a:rPr>
              <a:t>2. </a:t>
            </a:r>
            <a:r>
              <a:rPr lang="de-DE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Electrocorticography</a:t>
            </a:r>
            <a:r>
              <a:rPr lang="de-DE" sz="1600" b="1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de-DE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ECoG</a:t>
            </a:r>
            <a:r>
              <a:rPr lang="de-DE" sz="1600" b="1" dirty="0"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</a:p>
          <a:p>
            <a:r>
              <a:rPr lang="en-GB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E</a:t>
            </a:r>
            <a:r>
              <a:rPr lang="en-GB" sz="16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lectrode grid is positioned on the exposed brain cortex</a:t>
            </a: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Invasive 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method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but 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more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accuracy</a:t>
            </a:r>
            <a:endParaRPr lang="en-DE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 descr="A diagram of a person's head&#10;&#10;Description automatically generated">
            <a:extLst>
              <a:ext uri="{FF2B5EF4-FFF2-40B4-BE49-F238E27FC236}">
                <a16:creationId xmlns:a16="http://schemas.microsoft.com/office/drawing/2014/main" id="{78AE7790-0707-B940-2C0B-27DE86D9F5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419" y="2061301"/>
            <a:ext cx="3726625" cy="1673161"/>
          </a:xfrm>
          <a:prstGeom prst="rect">
            <a:avLst/>
          </a:prstGeom>
        </p:spPr>
      </p:pic>
      <p:pic>
        <p:nvPicPr>
          <p:cNvPr id="11" name="Picture 10" descr="A graph of a graph showing a number of different types of waves&#10;&#10;Description automatically generated with medium confidence">
            <a:extLst>
              <a:ext uri="{FF2B5EF4-FFF2-40B4-BE49-F238E27FC236}">
                <a16:creationId xmlns:a16="http://schemas.microsoft.com/office/drawing/2014/main" id="{76227114-5571-0B41-1264-F417D25966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7329" y="1461664"/>
            <a:ext cx="6246694" cy="227279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BB945D7-2366-3E1F-48EF-E3EFDDFED815}"/>
              </a:ext>
            </a:extLst>
          </p:cNvPr>
          <p:cNvSpPr txBox="1"/>
          <p:nvPr/>
        </p:nvSpPr>
        <p:spPr>
          <a:xfrm>
            <a:off x="1300547" y="3775005"/>
            <a:ext cx="23743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Figure 3. EEG </a:t>
            </a:r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Electrode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[3]</a:t>
            </a:r>
            <a:endParaRPr lang="en-DE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DA6C81B-37EA-CDE3-2E30-1CA51B14E63A}"/>
              </a:ext>
            </a:extLst>
          </p:cNvPr>
          <p:cNvSpPr txBox="1"/>
          <p:nvPr/>
        </p:nvSpPr>
        <p:spPr>
          <a:xfrm>
            <a:off x="7543690" y="3770803"/>
            <a:ext cx="21948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Figure 4. EEG </a:t>
            </a:r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Record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[4]</a:t>
            </a:r>
            <a:endParaRPr lang="en-DE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5E7DFCC-492D-D7DF-AA9C-01FA76D3D5E7}"/>
              </a:ext>
            </a:extLst>
          </p:cNvPr>
          <p:cNvSpPr txBox="1"/>
          <p:nvPr/>
        </p:nvSpPr>
        <p:spPr>
          <a:xfrm>
            <a:off x="6772548" y="6300631"/>
            <a:ext cx="24833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Figure 5. </a:t>
            </a:r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ECoG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Electrode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[5]</a:t>
            </a:r>
            <a:endParaRPr lang="en-DE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 descr="A diagram of a brain&#10;&#10;Description automatically generated">
            <a:extLst>
              <a:ext uri="{FF2B5EF4-FFF2-40B4-BE49-F238E27FC236}">
                <a16:creationId xmlns:a16="http://schemas.microsoft.com/office/drawing/2014/main" id="{17395AE4-228F-CB93-1921-23C00B8961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6218" y="4347067"/>
            <a:ext cx="2416032" cy="1943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6089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6CEE5A-896E-3BE8-9EAB-68B9EC6956A0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609325" y="1294766"/>
            <a:ext cx="3959413" cy="378042"/>
          </a:xfrm>
        </p:spPr>
        <p:txBody>
          <a:bodyPr/>
          <a:lstStyle/>
          <a:p>
            <a:r>
              <a:rPr lang="en-US" sz="2400" b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Seizure detection and ways</a:t>
            </a:r>
          </a:p>
          <a:p>
            <a:endParaRPr lang="en-DE" sz="2400" b="0" dirty="0">
              <a:solidFill>
                <a:schemeClr val="accent1"/>
              </a:solidFill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B8B49E-9D7D-B0D2-6A5A-380FD39E7F4C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dirty="0"/>
              <a:t>10.07.2023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16623E-2918-E72B-D454-44378BB153A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marL="389335" indent="-389335" algn="l">
              <a:tabLst>
                <a:tab pos="877491" algn="l"/>
              </a:tabLst>
            </a:pPr>
            <a:r>
              <a:rPr lang="de-DE" b="1" dirty="0"/>
              <a:t>UNIVERSITÄT ROSTOCK </a:t>
            </a:r>
            <a:r>
              <a:rPr lang="de-DE" dirty="0"/>
              <a:t>|  Projektseminar Eingebettete Systeme|  </a:t>
            </a:r>
            <a:r>
              <a:rPr lang="de-DE" dirty="0" err="1"/>
              <a:t>H.Safakish</a:t>
            </a:r>
            <a:r>
              <a:rPr lang="de-DE" dirty="0"/>
              <a:t>  | </a:t>
            </a:r>
            <a:r>
              <a:rPr lang="en-GB" dirty="0"/>
              <a:t>Early warning systems for seizure detection</a:t>
            </a:r>
            <a:endParaRPr lang="de-DE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D4FE61-478A-9E12-0196-0F053F8A632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1C464C5-8E49-41BD-A1D6-FC6F049A48A1}" type="slidenum">
              <a:rPr lang="de-DE" smtClean="0"/>
              <a:pPr/>
              <a:t>5</a:t>
            </a:fld>
            <a:endParaRPr lang="de-DE" dirty="0"/>
          </a:p>
        </p:txBody>
      </p:sp>
      <p:pic>
        <p:nvPicPr>
          <p:cNvPr id="9" name="Content Placeholder 10" descr="A picture containing text, screenshot, diagram, design&#10;&#10;Description automatically generated">
            <a:extLst>
              <a:ext uri="{FF2B5EF4-FFF2-40B4-BE49-F238E27FC236}">
                <a16:creationId xmlns:a16="http://schemas.microsoft.com/office/drawing/2014/main" id="{44DDAF34-7C1B-AF42-9715-4B938F41B8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3922" y="3692232"/>
            <a:ext cx="3861998" cy="1932283"/>
          </a:xfr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B94068B-9FAC-0F6B-CFA9-8EB300E121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325" y="1672808"/>
            <a:ext cx="10973350" cy="4780528"/>
          </a:xfrm>
        </p:spPr>
        <p:txBody>
          <a:bodyPr/>
          <a:lstStyle/>
          <a:p>
            <a:r>
              <a:rPr lang="de-DE" sz="1600" b="1" dirty="0">
                <a:latin typeface="Arial" panose="020B0604020202020204" pitchFamily="34" charset="0"/>
                <a:cs typeface="Arial" panose="020B0604020202020204" pitchFamily="34" charset="0"/>
              </a:rPr>
              <a:t>3. </a:t>
            </a:r>
            <a:r>
              <a:rPr lang="de-DE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Electrocardiography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b="1" dirty="0">
                <a:latin typeface="Arial" panose="020B0604020202020204" pitchFamily="34" charset="0"/>
                <a:cs typeface="Arial" panose="020B0604020202020204" pitchFamily="34" charset="0"/>
              </a:rPr>
              <a:t>(ECG)</a:t>
            </a:r>
          </a:p>
          <a:p>
            <a:endParaRPr lang="de-DE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e-DE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e-DE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e-DE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e-DE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e-DE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e-DE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e-DE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e-DE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sz="1600" b="1" dirty="0">
                <a:latin typeface="Arial" panose="020B0604020202020204" pitchFamily="34" charset="0"/>
                <a:cs typeface="Arial" panose="020B0604020202020204" pitchFamily="34" charset="0"/>
              </a:rPr>
              <a:t>4. </a:t>
            </a:r>
            <a:r>
              <a:rPr lang="de-DE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Accelerometry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GB" sz="1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- Measuring and recording acceleration or movement patterns </a:t>
            </a:r>
            <a:b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de-DE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sz="1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de-DE" sz="14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Suitable</a:t>
            </a:r>
            <a:r>
              <a:rPr lang="de-DE" sz="1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4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de-DE" sz="1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4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motor</a:t>
            </a:r>
            <a:r>
              <a:rPr lang="de-DE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4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seizures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tonic-clonic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or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myoclonic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b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de-DE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e-DE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b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DE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 descr="Cartoon of a person in a hospital bed&#10;&#10;Description automatically generated">
            <a:extLst>
              <a:ext uri="{FF2B5EF4-FFF2-40B4-BE49-F238E27FC236}">
                <a16:creationId xmlns:a16="http://schemas.microsoft.com/office/drawing/2014/main" id="{393CEFC9-37A6-FBE2-A026-1CAB1FE22E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1736812"/>
            <a:ext cx="5244175" cy="2520198"/>
          </a:xfrm>
          <a:prstGeom prst="rect">
            <a:avLst/>
          </a:prstGeom>
        </p:spPr>
      </p:pic>
      <p:pic>
        <p:nvPicPr>
          <p:cNvPr id="11" name="Picture 10" descr="A graph of a brain wave&#10;&#10;Description automatically generated">
            <a:extLst>
              <a:ext uri="{FF2B5EF4-FFF2-40B4-BE49-F238E27FC236}">
                <a16:creationId xmlns:a16="http://schemas.microsoft.com/office/drawing/2014/main" id="{455BEC58-4E5E-2B45-EF83-6711CF766F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418" y="2465920"/>
            <a:ext cx="5063841" cy="179109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70A85B1-F1FD-35EB-CAA2-32CEF6FCCEB8}"/>
              </a:ext>
            </a:extLst>
          </p:cNvPr>
          <p:cNvSpPr txBox="1"/>
          <p:nvPr/>
        </p:nvSpPr>
        <p:spPr>
          <a:xfrm>
            <a:off x="1525645" y="4257010"/>
            <a:ext cx="2204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Figure 6. ECG </a:t>
            </a:r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Record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[6]</a:t>
            </a:r>
            <a:endParaRPr lang="en-DE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19D4F6-6517-D060-0330-5DA82CCB934E}"/>
              </a:ext>
            </a:extLst>
          </p:cNvPr>
          <p:cNvSpPr txBox="1"/>
          <p:nvPr/>
        </p:nvSpPr>
        <p:spPr>
          <a:xfrm>
            <a:off x="7716180" y="4257010"/>
            <a:ext cx="23839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Figure 7. ECG </a:t>
            </a:r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Electrode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[7]</a:t>
            </a:r>
            <a:endParaRPr lang="en-DE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Picture 14" descr="A diagram of a smart watch&#10;&#10;Description automatically generated">
            <a:extLst>
              <a:ext uri="{FF2B5EF4-FFF2-40B4-BE49-F238E27FC236}">
                <a16:creationId xmlns:a16="http://schemas.microsoft.com/office/drawing/2014/main" id="{B945714B-D9BE-5E63-A2EB-5C4F9693B4A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4420" y="4643572"/>
            <a:ext cx="1875755" cy="154311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5BC4FBA-D924-2CBA-F6C1-5F3A0796387E}"/>
              </a:ext>
            </a:extLst>
          </p:cNvPr>
          <p:cNvSpPr txBox="1"/>
          <p:nvPr/>
        </p:nvSpPr>
        <p:spPr>
          <a:xfrm>
            <a:off x="6141207" y="6320986"/>
            <a:ext cx="23228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Figure 9. </a:t>
            </a:r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Accelerometry</a:t>
            </a:r>
            <a:r>
              <a:rPr lang="de-DE" sz="1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[9]</a:t>
            </a:r>
            <a:endParaRPr lang="en-DE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DF088D8-0228-DA2E-732E-56E5C13F7153}"/>
              </a:ext>
            </a:extLst>
          </p:cNvPr>
          <p:cNvSpPr txBox="1"/>
          <p:nvPr/>
        </p:nvSpPr>
        <p:spPr>
          <a:xfrm>
            <a:off x="744830" y="1913442"/>
            <a:ext cx="556719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de-DE" sz="14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Tachycardia</a:t>
            </a:r>
            <a:r>
              <a:rPr lang="de-DE" sz="1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de-DE" sz="14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increased</a:t>
            </a:r>
            <a:r>
              <a:rPr lang="de-DE" sz="1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4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heart</a:t>
            </a:r>
            <a:r>
              <a:rPr lang="de-DE" sz="1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rate)(</a:t>
            </a:r>
            <a:r>
              <a:rPr lang="de-DE" sz="14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tonic-clonic</a:t>
            </a:r>
            <a:r>
              <a:rPr lang="de-DE" sz="1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4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seizures</a:t>
            </a:r>
            <a:r>
              <a:rPr lang="de-DE" sz="1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de-DE" sz="14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Bradycardia</a:t>
            </a:r>
            <a:r>
              <a:rPr lang="de-DE" sz="1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de-DE" sz="14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decreased</a:t>
            </a:r>
            <a:r>
              <a:rPr lang="de-DE" sz="1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4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heart</a:t>
            </a:r>
            <a:r>
              <a:rPr lang="de-DE" sz="1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rate) </a:t>
            </a:r>
            <a:endParaRPr lang="en-DE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74658C0-34FB-D0CB-C572-87DA3DA6DD64}"/>
              </a:ext>
            </a:extLst>
          </p:cNvPr>
          <p:cNvSpPr txBox="1"/>
          <p:nvPr/>
        </p:nvSpPr>
        <p:spPr>
          <a:xfrm>
            <a:off x="9205713" y="6278881"/>
            <a:ext cx="23228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Figure 8. </a:t>
            </a:r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Accelerometry</a:t>
            </a:r>
            <a:r>
              <a:rPr lang="de-DE" sz="1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[8]</a:t>
            </a:r>
            <a:endParaRPr lang="en-DE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" name="Picture 23" descr="A person with a wire on his head&#10;&#10;Description automatically generated">
            <a:extLst>
              <a:ext uri="{FF2B5EF4-FFF2-40B4-BE49-F238E27FC236}">
                <a16:creationId xmlns:a16="http://schemas.microsoft.com/office/drawing/2014/main" id="{9B7A6D73-6A62-4540-D10F-D1249FA3B79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586326"/>
            <a:ext cx="2413230" cy="1795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6862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6CEE5A-896E-3BE8-9EAB-68B9EC6956A0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624418" y="1324215"/>
            <a:ext cx="3887405" cy="378042"/>
          </a:xfrm>
        </p:spPr>
        <p:txBody>
          <a:bodyPr/>
          <a:lstStyle/>
          <a:p>
            <a:r>
              <a:rPr lang="en-US" sz="2400" b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Seizure detection and ways</a:t>
            </a:r>
          </a:p>
          <a:p>
            <a:endParaRPr lang="en-DE" sz="2400" b="0" dirty="0">
              <a:solidFill>
                <a:schemeClr val="accent1"/>
              </a:solidFill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B8B49E-9D7D-B0D2-6A5A-380FD39E7F4C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dirty="0"/>
              <a:t>10.07.2023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16623E-2918-E72B-D454-44378BB153A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marL="389335" indent="-389335" algn="l">
              <a:tabLst>
                <a:tab pos="877491" algn="l"/>
              </a:tabLst>
            </a:pPr>
            <a:r>
              <a:rPr lang="de-DE" b="1" dirty="0"/>
              <a:t>UNIVERSITÄT ROSTOCK </a:t>
            </a:r>
            <a:r>
              <a:rPr lang="de-DE" dirty="0"/>
              <a:t>|  Projektseminar Eingebettete Systeme|  </a:t>
            </a:r>
            <a:r>
              <a:rPr lang="de-DE" dirty="0" err="1"/>
              <a:t>H.Safakish</a:t>
            </a:r>
            <a:r>
              <a:rPr lang="de-DE" dirty="0"/>
              <a:t>  | </a:t>
            </a:r>
            <a:r>
              <a:rPr lang="en-GB" dirty="0"/>
              <a:t>Early warning systems for seizure detection</a:t>
            </a:r>
            <a:endParaRPr lang="de-DE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D4FE61-478A-9E12-0196-0F053F8A632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1C464C5-8E49-41BD-A1D6-FC6F049A48A1}" type="slidenum">
              <a:rPr lang="de-DE" smtClean="0"/>
              <a:pPr/>
              <a:t>6</a:t>
            </a:fld>
            <a:endParaRPr lang="de-DE" dirty="0"/>
          </a:p>
        </p:txBody>
      </p:sp>
      <p:pic>
        <p:nvPicPr>
          <p:cNvPr id="9" name="Content Placeholder 10" descr="A picture containing text, screenshot, diagram, design&#10;&#10;Description automatically generated">
            <a:extLst>
              <a:ext uri="{FF2B5EF4-FFF2-40B4-BE49-F238E27FC236}">
                <a16:creationId xmlns:a16="http://schemas.microsoft.com/office/drawing/2014/main" id="{44DDAF34-7C1B-AF42-9715-4B938F41B8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3922" y="3692232"/>
            <a:ext cx="3861998" cy="1932283"/>
          </a:xfr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B94068B-9FAC-0F6B-CFA9-8EB300E121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4418" y="1702257"/>
            <a:ext cx="5202220" cy="4787083"/>
          </a:xfrm>
        </p:spPr>
        <p:txBody>
          <a:bodyPr/>
          <a:lstStyle/>
          <a:p>
            <a:r>
              <a:rPr lang="de-DE" sz="1800" b="1" dirty="0">
                <a:latin typeface="Arial" panose="020B0604020202020204" pitchFamily="34" charset="0"/>
                <a:cs typeface="Arial" panose="020B0604020202020204" pitchFamily="34" charset="0"/>
              </a:rPr>
              <a:t>5. Video </a:t>
            </a:r>
            <a:r>
              <a:rPr lang="de-DE" sz="1800" b="1" dirty="0" err="1">
                <a:latin typeface="Arial" panose="020B0604020202020204" pitchFamily="34" charset="0"/>
                <a:cs typeface="Arial" panose="020B0604020202020204" pitchFamily="34" charset="0"/>
              </a:rPr>
              <a:t>detection</a:t>
            </a:r>
            <a:r>
              <a:rPr lang="de-DE" sz="1800" b="1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</a:p>
          <a:p>
            <a:r>
              <a:rPr lang="en-GB" sz="1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Motion trajectory methods track the path of moving objects over time.</a:t>
            </a:r>
            <a:b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de-DE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e-DE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e-DE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e-DE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sz="1800" b="1" dirty="0">
                <a:latin typeface="Arial" panose="020B0604020202020204" pitchFamily="34" charset="0"/>
                <a:cs typeface="Arial" panose="020B0604020202020204" pitchFamily="34" charset="0"/>
              </a:rPr>
              <a:t>6. </a:t>
            </a:r>
            <a:r>
              <a:rPr lang="de-DE" sz="1800" b="1" dirty="0" err="1">
                <a:latin typeface="Arial" panose="020B0604020202020204" pitchFamily="34" charset="0"/>
                <a:cs typeface="Arial" panose="020B0604020202020204" pitchFamily="34" charset="0"/>
              </a:rPr>
              <a:t>Mattress</a:t>
            </a:r>
            <a:r>
              <a:rPr lang="de-DE" sz="1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800" b="1" dirty="0" err="1">
                <a:latin typeface="Arial" panose="020B0604020202020204" pitchFamily="34" charset="0"/>
                <a:cs typeface="Arial" panose="020B0604020202020204" pitchFamily="34" charset="0"/>
              </a:rPr>
              <a:t>sensor</a:t>
            </a:r>
            <a:r>
              <a:rPr lang="de-DE" sz="1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de-DE" sz="1800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de-DE" sz="18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e-DE" sz="1800" dirty="0">
                <a:latin typeface="Arial" panose="020B0604020202020204" pitchFamily="34" charset="0"/>
                <a:cs typeface="Arial" panose="020B0604020202020204" pitchFamily="34" charset="0"/>
              </a:rPr>
              <a:t>This </a:t>
            </a:r>
            <a:r>
              <a:rPr lang="de-DE" sz="1800" dirty="0" err="1"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de-DE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800" dirty="0" err="1">
                <a:latin typeface="Arial" panose="020B0604020202020204" pitchFamily="34" charset="0"/>
                <a:cs typeface="Arial" panose="020B0604020202020204" pitchFamily="34" charset="0"/>
              </a:rPr>
              <a:t>used</a:t>
            </a:r>
            <a:r>
              <a:rPr lang="de-DE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to detect tapping and spring noise, aiming to detect seizures during sleep.</a:t>
            </a:r>
            <a:b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de-DE" sz="18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DE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 descr="A person lying in a hospital bed&#10;&#10;Description automatically generated">
            <a:extLst>
              <a:ext uri="{FF2B5EF4-FFF2-40B4-BE49-F238E27FC236}">
                <a16:creationId xmlns:a16="http://schemas.microsoft.com/office/drawing/2014/main" id="{AD785C0A-7465-C333-B34C-1A9554A1B3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1495" y="1331569"/>
            <a:ext cx="4644516" cy="233008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B843C4E-2459-6F5D-F3F8-DBB89C8EA434}"/>
              </a:ext>
            </a:extLst>
          </p:cNvPr>
          <p:cNvSpPr txBox="1"/>
          <p:nvPr/>
        </p:nvSpPr>
        <p:spPr>
          <a:xfrm>
            <a:off x="7104771" y="3641739"/>
            <a:ext cx="26179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Figure 10. Video </a:t>
            </a:r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detection</a:t>
            </a:r>
            <a:r>
              <a:rPr lang="de-DE" sz="1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[10]</a:t>
            </a:r>
            <a:endParaRPr lang="en-DE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Picture 13" descr="A mattress with a cord attached to it&#10;&#10;Description automatically generated">
            <a:extLst>
              <a:ext uri="{FF2B5EF4-FFF2-40B4-BE49-F238E27FC236}">
                <a16:creationId xmlns:a16="http://schemas.microsoft.com/office/drawing/2014/main" id="{C6AA3B1B-1687-43EB-C053-2247AB5B34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1495" y="3929597"/>
            <a:ext cx="4644515" cy="240585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2ADE3ED-80FA-C90F-946E-A9CF5D7F3635}"/>
              </a:ext>
            </a:extLst>
          </p:cNvPr>
          <p:cNvSpPr txBox="1"/>
          <p:nvPr/>
        </p:nvSpPr>
        <p:spPr>
          <a:xfrm>
            <a:off x="7089704" y="6256862"/>
            <a:ext cx="26330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Figure 11. </a:t>
            </a:r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Mattress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sensor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[11]</a:t>
            </a:r>
            <a:endParaRPr lang="en-DE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63617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95D3623-2EEC-8A6E-DA9C-B1034B2798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419" y="1340768"/>
            <a:ext cx="4849281" cy="401643"/>
          </a:xfrm>
        </p:spPr>
        <p:txBody>
          <a:bodyPr/>
          <a:lstStyle/>
          <a:p>
            <a: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  <a:t>Advantages and </a:t>
            </a:r>
            <a:r>
              <a:rPr lang="de-DE" sz="2400" dirty="0" err="1">
                <a:latin typeface="Arial" panose="020B0604020202020204" pitchFamily="34" charset="0"/>
                <a:cs typeface="Arial" panose="020B0604020202020204" pitchFamily="34" charset="0"/>
              </a:rPr>
              <a:t>Disadvantages</a:t>
            </a:r>
            <a:endParaRPr lang="en-DE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6CB350-1928-8D99-9CC1-E710419F207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ED832330-1ECD-45B2-8B40-1C41F24A6C6D}" type="datetime1">
              <a:rPr lang="de-DE" smtClean="0"/>
              <a:t>19.12.2023</a:t>
            </a:fld>
            <a:endParaRPr lang="de-D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88CBD1-ACD5-CFEA-D4B2-34E2FFEE61E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marL="389335" indent="-389335" algn="l">
              <a:tabLst>
                <a:tab pos="877491" algn="l"/>
              </a:tabLst>
            </a:pPr>
            <a:r>
              <a:rPr lang="de-DE"/>
              <a:t>©  2009  </a:t>
            </a:r>
            <a:r>
              <a:rPr lang="de-DE" b="1"/>
              <a:t>UNIVERSITÄT ROSTOCK  </a:t>
            </a:r>
            <a:r>
              <a:rPr lang="de-DE"/>
              <a:t>|  VERWALTUNG</a:t>
            </a:r>
            <a:endParaRPr lang="de-DE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9E04DE-18DE-C6B0-0116-E2BC561612C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1C464C5-8E49-41BD-A1D6-FC6F049A48A1}" type="slidenum">
              <a:rPr lang="de-DE" smtClean="0"/>
              <a:pPr/>
              <a:t>7</a:t>
            </a:fld>
            <a:endParaRPr lang="de-DE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1D30083F-454C-A9C4-A776-065EA59F99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3462478"/>
              </p:ext>
            </p:extLst>
          </p:nvPr>
        </p:nvGraphicFramePr>
        <p:xfrm>
          <a:off x="624420" y="1736811"/>
          <a:ext cx="11089215" cy="46805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96405">
                  <a:extLst>
                    <a:ext uri="{9D8B030D-6E8A-4147-A177-3AD203B41FA5}">
                      <a16:colId xmlns:a16="http://schemas.microsoft.com/office/drawing/2014/main" val="2149344393"/>
                    </a:ext>
                  </a:extLst>
                </a:gridCol>
                <a:gridCol w="3696405">
                  <a:extLst>
                    <a:ext uri="{9D8B030D-6E8A-4147-A177-3AD203B41FA5}">
                      <a16:colId xmlns:a16="http://schemas.microsoft.com/office/drawing/2014/main" val="1660267087"/>
                    </a:ext>
                  </a:extLst>
                </a:gridCol>
                <a:gridCol w="3696405">
                  <a:extLst>
                    <a:ext uri="{9D8B030D-6E8A-4147-A177-3AD203B41FA5}">
                      <a16:colId xmlns:a16="http://schemas.microsoft.com/office/drawing/2014/main" val="2800612346"/>
                    </a:ext>
                  </a:extLst>
                </a:gridCol>
              </a:tblGrid>
              <a:tr h="326913">
                <a:tc>
                  <a:txBody>
                    <a:bodyPr/>
                    <a:lstStyle/>
                    <a:p>
                      <a:pPr algn="l"/>
                      <a:r>
                        <a:rPr lang="de-DE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Methode</a:t>
                      </a:r>
                      <a:endParaRPr lang="en-DE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Advantage</a:t>
                      </a:r>
                      <a:endParaRPr lang="en-DE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14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Disadvantage</a:t>
                      </a:r>
                      <a:endParaRPr lang="en-DE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5378285"/>
                  </a:ext>
                </a:extLst>
              </a:tr>
              <a:tr h="700776">
                <a:tc>
                  <a:txBody>
                    <a:bodyPr/>
                    <a:lstStyle/>
                    <a:p>
                      <a:pPr algn="l"/>
                      <a:r>
                        <a:rPr lang="de-DE" sz="1400" b="1" i="0" dirty="0" err="1">
                          <a:solidFill>
                            <a:srgbClr val="24202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Electroencephalography</a:t>
                      </a:r>
                      <a:r>
                        <a:rPr lang="de-DE" sz="1400" b="1" i="0" dirty="0">
                          <a:solidFill>
                            <a:srgbClr val="24202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(EEG)</a:t>
                      </a:r>
                      <a:endParaRPr lang="de-DE" sz="1400" b="1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400" b="0" i="0" dirty="0" err="1">
                          <a:solidFill>
                            <a:srgbClr val="24202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Noninvasive</a:t>
                      </a:r>
                      <a:r>
                        <a:rPr lang="en-GB" sz="1400" b="0" i="0" dirty="0">
                          <a:solidFill>
                            <a:srgbClr val="24202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with valuable data in detecting epileptic seizures.</a:t>
                      </a:r>
                      <a:endParaRPr lang="en-GB" sz="14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1400" b="0" i="0" dirty="0">
                          <a:solidFill>
                            <a:srgbClr val="24202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Low </a:t>
                      </a:r>
                      <a:r>
                        <a:rPr lang="de-DE" sz="1400" b="0" i="0" dirty="0" err="1">
                          <a:solidFill>
                            <a:srgbClr val="24202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spatial</a:t>
                      </a:r>
                      <a:r>
                        <a:rPr lang="de-DE" sz="1400" b="0" i="0" dirty="0">
                          <a:solidFill>
                            <a:srgbClr val="24202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400" b="0" i="0" dirty="0" err="1">
                          <a:solidFill>
                            <a:srgbClr val="24202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resolution</a:t>
                      </a:r>
                      <a:endParaRPr lang="de-DE" sz="14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28149950"/>
                  </a:ext>
                </a:extLst>
              </a:tr>
              <a:tr h="700776">
                <a:tc>
                  <a:txBody>
                    <a:bodyPr/>
                    <a:lstStyle/>
                    <a:p>
                      <a:pPr algn="l"/>
                      <a:r>
                        <a:rPr lang="de-DE" sz="1400" b="1" i="0" dirty="0" err="1">
                          <a:solidFill>
                            <a:srgbClr val="24202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Electrocorticography</a:t>
                      </a:r>
                      <a:r>
                        <a:rPr lang="de-DE" sz="1400" b="1" i="0" dirty="0">
                          <a:solidFill>
                            <a:srgbClr val="24202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(</a:t>
                      </a:r>
                      <a:r>
                        <a:rPr lang="de-DE" sz="1400" b="1" i="0" dirty="0" err="1">
                          <a:solidFill>
                            <a:srgbClr val="24202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ECoG</a:t>
                      </a:r>
                      <a:r>
                        <a:rPr lang="de-DE" sz="1400" b="1" i="0" dirty="0">
                          <a:solidFill>
                            <a:srgbClr val="24202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  <a:endParaRPr lang="de-DE" sz="1400" b="1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More accurate compared to EEG</a:t>
                      </a:r>
                      <a:endParaRPr lang="en-DE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1400" b="0" i="0" dirty="0">
                          <a:solidFill>
                            <a:srgbClr val="24202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Invasive </a:t>
                      </a:r>
                      <a:r>
                        <a:rPr lang="de-DE" sz="1400" b="0" i="0" dirty="0" err="1">
                          <a:solidFill>
                            <a:srgbClr val="24202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procedure</a:t>
                      </a:r>
                      <a:r>
                        <a:rPr lang="de-DE" sz="1400" b="0" i="0" dirty="0">
                          <a:solidFill>
                            <a:srgbClr val="24202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endParaRPr lang="de-DE" sz="14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64532682"/>
                  </a:ext>
                </a:extLst>
              </a:tr>
              <a:tr h="738014">
                <a:tc>
                  <a:txBody>
                    <a:bodyPr/>
                    <a:lstStyle/>
                    <a:p>
                      <a:pPr algn="l"/>
                      <a:r>
                        <a:rPr lang="de-DE" sz="1400" b="1" i="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Electrocardiogram</a:t>
                      </a:r>
                      <a:r>
                        <a:rPr lang="de-DE" sz="14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(ECG)</a:t>
                      </a:r>
                      <a:br>
                        <a:rPr lang="de-DE" sz="14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endParaRPr lang="en-DE" sz="14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400" b="0" i="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Narrow relation of tachycardia in preictal phase</a:t>
                      </a:r>
                      <a: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b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endParaRPr lang="en-DE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400" b="0" i="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Rhythmic cardiac changes can be observed in other physiological and pathological conditions, especially in older patients</a:t>
                      </a:r>
                      <a: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endParaRPr lang="en-DE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5934059"/>
                  </a:ext>
                </a:extLst>
              </a:tr>
              <a:tr h="738014">
                <a:tc>
                  <a:txBody>
                    <a:bodyPr/>
                    <a:lstStyle/>
                    <a:p>
                      <a:pPr algn="l"/>
                      <a:r>
                        <a:rPr lang="de-DE" sz="1400" b="1" i="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Accelerometry</a:t>
                      </a:r>
                      <a:r>
                        <a:rPr lang="de-DE" sz="14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br>
                        <a:rPr lang="de-DE" sz="14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endParaRPr lang="en-DE" sz="14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400" b="0" i="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Able to detect movement changes in x, y, and z planes. Used in seizures with motor component.</a:t>
                      </a:r>
                      <a: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endParaRPr lang="en-DE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400" b="0" i="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Any sudden movement can be registered as a seizure event</a:t>
                      </a:r>
                      <a: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endParaRPr lang="en-DE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7004719"/>
                  </a:ext>
                </a:extLst>
              </a:tr>
              <a:tr h="738014">
                <a:tc>
                  <a:txBody>
                    <a:bodyPr/>
                    <a:lstStyle/>
                    <a:p>
                      <a:pPr algn="l"/>
                      <a:r>
                        <a:rPr lang="de-DE" sz="1400" b="1" i="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Video </a:t>
                      </a:r>
                      <a:r>
                        <a:rPr lang="de-DE" sz="1400" b="1" i="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detection</a:t>
                      </a:r>
                      <a:r>
                        <a:rPr lang="de-DE" sz="1400" b="1" i="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400" b="1" i="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systems</a:t>
                      </a:r>
                      <a:r>
                        <a:rPr lang="de-DE" sz="14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br>
                        <a:rPr lang="de-DE" sz="14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endParaRPr lang="en-DE" sz="14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400" b="0" i="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Recognizing kinematic patterns of seizure</a:t>
                      </a:r>
                      <a: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b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endParaRPr lang="en-DE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400" b="0" i="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Miss the seizure when patient is under covers or out of the camera's range</a:t>
                      </a:r>
                      <a: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b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endParaRPr lang="en-DE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5119978"/>
                  </a:ext>
                </a:extLst>
              </a:tr>
              <a:tr h="738014">
                <a:tc>
                  <a:txBody>
                    <a:bodyPr/>
                    <a:lstStyle/>
                    <a:p>
                      <a:pPr algn="l"/>
                      <a:r>
                        <a:rPr lang="de-DE" sz="1400" b="1" i="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Mattress</a:t>
                      </a:r>
                      <a:r>
                        <a:rPr lang="de-DE" sz="1400" b="1" i="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400" b="1" i="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sensor</a:t>
                      </a:r>
                      <a:r>
                        <a:rPr lang="de-DE" sz="14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br>
                        <a:rPr lang="de-DE" sz="14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endParaRPr lang="en-DE" sz="14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400" b="0" i="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Nocturnal seizures, especially tonic–</a:t>
                      </a:r>
                      <a:r>
                        <a:rPr lang="en-GB" sz="1400" b="0" i="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clonic</a:t>
                      </a:r>
                      <a:r>
                        <a:rPr lang="en-GB" sz="1400" b="0" i="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seizures.</a:t>
                      </a:r>
                      <a: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b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endParaRPr lang="en-DE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1400" b="0" i="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High negative </a:t>
                      </a:r>
                      <a:r>
                        <a:rPr lang="de-DE" sz="1400" b="0" i="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predictive</a:t>
                      </a:r>
                      <a:r>
                        <a:rPr lang="de-DE" sz="1400" b="0" i="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400" b="0" i="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value</a:t>
                      </a:r>
                      <a:r>
                        <a:rPr lang="de-DE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br>
                        <a:rPr lang="de-DE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endParaRPr lang="en-DE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98487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431961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6CEE5A-896E-3BE8-9EAB-68B9EC6956A0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626941" y="1343878"/>
            <a:ext cx="4136911" cy="378042"/>
          </a:xfrm>
        </p:spPr>
        <p:txBody>
          <a:bodyPr/>
          <a:lstStyle/>
          <a:p>
            <a:r>
              <a:rPr lang="en-US" sz="2400" b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Seizure prediction and ways</a:t>
            </a:r>
          </a:p>
          <a:p>
            <a:endParaRPr lang="en-DE" sz="2400" b="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B8B49E-9D7D-B0D2-6A5A-380FD39E7F4C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dirty="0"/>
              <a:t>10.07.2023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16623E-2918-E72B-D454-44378BB153A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marL="389335" indent="-389335" algn="l">
              <a:tabLst>
                <a:tab pos="877491" algn="l"/>
              </a:tabLst>
            </a:pPr>
            <a:r>
              <a:rPr lang="de-DE" b="1" dirty="0"/>
              <a:t>UNIVERSITÄT ROSTOCK </a:t>
            </a:r>
            <a:r>
              <a:rPr lang="de-DE" dirty="0"/>
              <a:t>|  Projektseminar Eingebettete Systeme|  </a:t>
            </a:r>
            <a:r>
              <a:rPr lang="de-DE" dirty="0" err="1"/>
              <a:t>H.Safakish</a:t>
            </a:r>
            <a:r>
              <a:rPr lang="de-DE" dirty="0"/>
              <a:t>  | </a:t>
            </a:r>
            <a:r>
              <a:rPr lang="en-GB" dirty="0"/>
              <a:t>Early warning systems for seizure detection</a:t>
            </a:r>
            <a:endParaRPr lang="de-DE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D4FE61-478A-9E12-0196-0F053F8A632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1C464C5-8E49-41BD-A1D6-FC6F049A48A1}" type="slidenum">
              <a:rPr lang="de-DE" smtClean="0"/>
              <a:pPr/>
              <a:t>8</a:t>
            </a:fld>
            <a:endParaRPr lang="de-DE" dirty="0"/>
          </a:p>
        </p:txBody>
      </p:sp>
      <p:pic>
        <p:nvPicPr>
          <p:cNvPr id="9" name="Content Placeholder 10" descr="A picture containing text, screenshot, diagram, design&#10;&#10;Description automatically generated">
            <a:extLst>
              <a:ext uri="{FF2B5EF4-FFF2-40B4-BE49-F238E27FC236}">
                <a16:creationId xmlns:a16="http://schemas.microsoft.com/office/drawing/2014/main" id="{44DDAF34-7C1B-AF42-9715-4B938F41B8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3922" y="3692232"/>
            <a:ext cx="3861998" cy="1932283"/>
          </a:xfr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B94068B-9FAC-0F6B-CFA9-8EB300E121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4418" y="1721921"/>
            <a:ext cx="11089218" cy="3863304"/>
          </a:xfrm>
        </p:spPr>
        <p:txBody>
          <a:bodyPr/>
          <a:lstStyle/>
          <a:p>
            <a:r>
              <a:rPr lang="en-GB" sz="160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- Prevent accidents, improve outcomes, and enable early treatment or even seizure prevention</a:t>
            </a: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Preictal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phase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very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important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- EEG and 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ECoG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GB" sz="1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7 hours before a seizure, classification with SVM or ANN is necessary. </a:t>
            </a:r>
          </a:p>
          <a:p>
            <a:r>
              <a:rPr lang="en-GB" sz="1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They are poorly tolerated by patients for long periods, but </a:t>
            </a:r>
            <a:r>
              <a:rPr lang="en-GB" sz="16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ECoG</a:t>
            </a:r>
            <a:r>
              <a:rPr lang="en-GB" sz="1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alleviates this.</a:t>
            </a:r>
          </a:p>
          <a:p>
            <a:endParaRPr lang="de-DE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160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- Electrical probing of cortical excitability:  </a:t>
            </a:r>
          </a:p>
          <a:p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de-DE" sz="160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ranscranial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EEG</a:t>
            </a:r>
          </a:p>
          <a:p>
            <a:endParaRPr lang="de-DE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e-DE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de-DE" sz="160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Long-term </a:t>
            </a:r>
            <a:r>
              <a:rPr lang="de-DE" sz="160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implanted</a:t>
            </a:r>
            <a:r>
              <a:rPr lang="de-DE" sz="160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advisory</a:t>
            </a:r>
            <a:r>
              <a:rPr lang="de-DE" sz="160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system</a:t>
            </a:r>
            <a:r>
              <a:rPr lang="de-DE" sz="160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r>
              <a:rPr lang="de-DE" sz="160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Intracranial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EEG</a:t>
            </a:r>
            <a:b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de-DE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DE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 descr="A close-up of a human brain&#10;&#10;Description automatically generated">
            <a:extLst>
              <a:ext uri="{FF2B5EF4-FFF2-40B4-BE49-F238E27FC236}">
                <a16:creationId xmlns:a16="http://schemas.microsoft.com/office/drawing/2014/main" id="{825A49FE-49EC-FC4B-8D39-9AAEA536BF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8228" y="2961590"/>
            <a:ext cx="3383350" cy="3168352"/>
          </a:xfrm>
          <a:prstGeom prst="rect">
            <a:avLst/>
          </a:prstGeom>
        </p:spPr>
      </p:pic>
      <p:pic>
        <p:nvPicPr>
          <p:cNvPr id="11" name="Picture 10" descr="A person holding a device to her head&#10;&#10;Description automatically generated">
            <a:extLst>
              <a:ext uri="{FF2B5EF4-FFF2-40B4-BE49-F238E27FC236}">
                <a16:creationId xmlns:a16="http://schemas.microsoft.com/office/drawing/2014/main" id="{322259AD-CAB0-2EB4-88F3-36B7926CA5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1804" y="2978203"/>
            <a:ext cx="3564396" cy="315986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2052F06-A9A2-F355-BE02-8076811D4F76}"/>
              </a:ext>
            </a:extLst>
          </p:cNvPr>
          <p:cNvSpPr txBox="1"/>
          <p:nvPr/>
        </p:nvSpPr>
        <p:spPr>
          <a:xfrm>
            <a:off x="4583832" y="6161978"/>
            <a:ext cx="27908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Figure 12. </a:t>
            </a:r>
            <a:r>
              <a:rPr lang="de-DE" sz="1400" dirty="0" err="1">
                <a:solidFill>
                  <a:srgbClr val="2420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de-DE" sz="1400" i="0" dirty="0" err="1">
                <a:solidFill>
                  <a:srgbClr val="24202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ranscranial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EEG [12]</a:t>
            </a:r>
            <a:endParaRPr lang="en-DE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7D0F905-B839-D44C-ABF0-B24DB33870F8}"/>
              </a:ext>
            </a:extLst>
          </p:cNvPr>
          <p:cNvSpPr txBox="1"/>
          <p:nvPr/>
        </p:nvSpPr>
        <p:spPr>
          <a:xfrm>
            <a:off x="8580276" y="6174280"/>
            <a:ext cx="27013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Figure 13. </a:t>
            </a:r>
            <a:r>
              <a:rPr lang="de-DE" sz="1400" i="0" dirty="0" err="1">
                <a:solidFill>
                  <a:srgbClr val="24202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Intracranial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EEG [13]</a:t>
            </a:r>
            <a:endParaRPr lang="en-DE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93126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6CEE5A-896E-3BE8-9EAB-68B9EC6956A0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624419" y="1232756"/>
            <a:ext cx="2249672" cy="598817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400" b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Combined ways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B8B49E-9D7D-B0D2-6A5A-380FD39E7F4C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dirty="0"/>
              <a:t>10.07.2023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16623E-2918-E72B-D454-44378BB153A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marL="389335" indent="-389335" algn="l">
              <a:tabLst>
                <a:tab pos="877491" algn="l"/>
              </a:tabLst>
            </a:pPr>
            <a:r>
              <a:rPr lang="de-DE" b="1" dirty="0"/>
              <a:t>UNIVERSITÄT ROSTOCK </a:t>
            </a:r>
            <a:r>
              <a:rPr lang="de-DE" dirty="0"/>
              <a:t>|  Projektseminar Eingebettete Systeme|  </a:t>
            </a:r>
            <a:r>
              <a:rPr lang="de-DE" dirty="0" err="1"/>
              <a:t>H.Safakish</a:t>
            </a:r>
            <a:r>
              <a:rPr lang="de-DE" dirty="0"/>
              <a:t>  | </a:t>
            </a:r>
            <a:r>
              <a:rPr lang="en-GB" dirty="0"/>
              <a:t>Early warning systems for seizure detection</a:t>
            </a:r>
            <a:endParaRPr lang="de-DE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D4FE61-478A-9E12-0196-0F053F8A632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1C464C5-8E49-41BD-A1D6-FC6F049A48A1}" type="slidenum">
              <a:rPr lang="de-DE" smtClean="0"/>
              <a:pPr/>
              <a:t>9</a:t>
            </a:fld>
            <a:endParaRPr lang="de-DE" dirty="0"/>
          </a:p>
        </p:txBody>
      </p:sp>
      <p:pic>
        <p:nvPicPr>
          <p:cNvPr id="9" name="Content Placeholder 10" descr="A picture containing text, screenshot, diagram, design&#10;&#10;Description automatically generated">
            <a:extLst>
              <a:ext uri="{FF2B5EF4-FFF2-40B4-BE49-F238E27FC236}">
                <a16:creationId xmlns:a16="http://schemas.microsoft.com/office/drawing/2014/main" id="{44DDAF34-7C1B-AF42-9715-4B938F41B8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3922" y="3692232"/>
            <a:ext cx="3861998" cy="1932283"/>
          </a:xfr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B94068B-9FAC-0F6B-CFA9-8EB300E121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4419" y="1831574"/>
            <a:ext cx="4463469" cy="4265242"/>
          </a:xfrm>
        </p:spPr>
        <p:txBody>
          <a:bodyPr/>
          <a:lstStyle/>
          <a:p>
            <a:r>
              <a:rPr lang="de-DE" sz="1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de-DE" sz="18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Combined</a:t>
            </a:r>
            <a:r>
              <a:rPr lang="de-DE" sz="1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EEG: </a:t>
            </a:r>
          </a:p>
          <a:p>
            <a:r>
              <a:rPr lang="en-GB" sz="1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single EEG channel and </a:t>
            </a:r>
          </a:p>
          <a:p>
            <a:r>
              <a:rPr lang="en-GB" sz="1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multiple EEG channels</a:t>
            </a:r>
            <a:endParaRPr lang="en-GB" sz="1800" b="0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e-DE" sz="18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sz="1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EEG and ECG</a:t>
            </a:r>
          </a:p>
          <a:p>
            <a:endParaRPr lang="de-DE" sz="18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sz="1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de-DE" sz="18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Accelerometry</a:t>
            </a:r>
            <a:r>
              <a:rPr lang="de-DE" sz="1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</a:p>
          <a:p>
            <a:r>
              <a:rPr lang="de-DE" sz="1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Electrodermal (</a:t>
            </a:r>
            <a:r>
              <a:rPr lang="de-DE" sz="18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sweat</a:t>
            </a:r>
            <a:r>
              <a:rPr lang="de-DE" sz="1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8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secretion</a:t>
            </a:r>
            <a:r>
              <a:rPr lang="de-DE" sz="1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br>
              <a:rPr lang="de-DE" sz="18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e-DE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de-DE" sz="18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DE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 descr="A diagram of a software system&#10;&#10;Description automatically generated with medium confidence">
            <a:extLst>
              <a:ext uri="{FF2B5EF4-FFF2-40B4-BE49-F238E27FC236}">
                <a16:creationId xmlns:a16="http://schemas.microsoft.com/office/drawing/2014/main" id="{E84A3715-F677-5AB3-CD89-BB4CB78C9F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9756" y="1628799"/>
            <a:ext cx="7813880" cy="465412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8C35360-104E-FE9E-F5CD-B04708C58C91}"/>
              </a:ext>
            </a:extLst>
          </p:cNvPr>
          <p:cNvSpPr txBox="1"/>
          <p:nvPr/>
        </p:nvSpPr>
        <p:spPr>
          <a:xfrm>
            <a:off x="6564052" y="6264024"/>
            <a:ext cx="40144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Figure 14. </a:t>
            </a:r>
            <a:r>
              <a:rPr lang="de-DE" sz="14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Combined</a:t>
            </a:r>
            <a:r>
              <a:rPr lang="de-DE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EEG and ECG 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[14]</a:t>
            </a:r>
            <a:endParaRPr lang="en-DE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7262710"/>
      </p:ext>
    </p:extLst>
  </p:cSld>
  <p:clrMapOvr>
    <a:masterClrMapping/>
  </p:clrMapOvr>
</p:sld>
</file>

<file path=ppt/theme/theme1.xml><?xml version="1.0" encoding="utf-8"?>
<a:theme xmlns:a="http://schemas.openxmlformats.org/drawingml/2006/main" name="Universität">
  <a:themeElements>
    <a:clrScheme name="Universität 1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04A99"/>
      </a:accent1>
      <a:accent2>
        <a:srgbClr val="1957A0"/>
      </a:accent2>
      <a:accent3>
        <a:srgbClr val="4066AA"/>
      </a:accent3>
      <a:accent4>
        <a:srgbClr val="5C77B4"/>
      </a:accent4>
      <a:accent5>
        <a:srgbClr val="7588BF"/>
      </a:accent5>
      <a:accent6>
        <a:srgbClr val="8E9AC9"/>
      </a:accent6>
      <a:hlink>
        <a:srgbClr val="A5AED5"/>
      </a:hlink>
      <a:folHlink>
        <a:srgbClr val="BCC3E0"/>
      </a:folHlink>
    </a:clrScheme>
    <a:fontScheme name="Benutzerdefiniert 1">
      <a:majorFont>
        <a:latin typeface="Verdana"/>
        <a:ea typeface=""/>
        <a:cs typeface=""/>
      </a:majorFont>
      <a:minorFont>
        <a:latin typeface="Arial Narrow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sehr viel Text">
  <a:themeElements>
    <a:clrScheme name="Universität 1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04A99"/>
      </a:accent1>
      <a:accent2>
        <a:srgbClr val="1957A0"/>
      </a:accent2>
      <a:accent3>
        <a:srgbClr val="4066AA"/>
      </a:accent3>
      <a:accent4>
        <a:srgbClr val="5C77B4"/>
      </a:accent4>
      <a:accent5>
        <a:srgbClr val="7588BF"/>
      </a:accent5>
      <a:accent6>
        <a:srgbClr val="8E9AC9"/>
      </a:accent6>
      <a:hlink>
        <a:srgbClr val="A5AED5"/>
      </a:hlink>
      <a:folHlink>
        <a:srgbClr val="BCC3E0"/>
      </a:folHlink>
    </a:clrScheme>
    <a:fontScheme name="Uni_Powerpoint_praesi">
      <a:majorFont>
        <a:latin typeface="Verdana"/>
        <a:ea typeface=""/>
        <a:cs typeface=""/>
      </a:majorFont>
      <a:minorFont>
        <a:latin typeface="Arial Narrow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</Template>
  <TotalTime>5324</TotalTime>
  <Words>1453</Words>
  <Application>Microsoft Office PowerPoint</Application>
  <PresentationFormat>Widescreen</PresentationFormat>
  <Paragraphs>210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Arial Narrow</vt:lpstr>
      <vt:lpstr>Symbol</vt:lpstr>
      <vt:lpstr>Times New Roman</vt:lpstr>
      <vt:lpstr>Arial</vt:lpstr>
      <vt:lpstr>Wingdings</vt:lpstr>
      <vt:lpstr>Verdana</vt:lpstr>
      <vt:lpstr>Universität</vt:lpstr>
      <vt:lpstr>1_sehr viel Text</vt:lpstr>
      <vt:lpstr>Projektseminar Eingebettete Systeme</vt:lpstr>
      <vt:lpstr>Agenda</vt:lpstr>
      <vt:lpstr>PowerPoint Presentation</vt:lpstr>
      <vt:lpstr>PowerPoint Presentation</vt:lpstr>
      <vt:lpstr>PowerPoint Presentation</vt:lpstr>
      <vt:lpstr>PowerPoint Presentation</vt:lpstr>
      <vt:lpstr>Advantages and Disadvantages</vt:lpstr>
      <vt:lpstr>PowerPoint Presentation</vt:lpstr>
      <vt:lpstr>PowerPoint Presentation</vt:lpstr>
      <vt:lpstr>PowerPoint Presentation</vt:lpstr>
      <vt:lpstr>PowerPoint Presentation</vt:lpstr>
      <vt:lpstr>Challenges </vt:lpstr>
      <vt:lpstr>Conclusion </vt:lpstr>
      <vt:lpstr>References</vt:lpstr>
      <vt:lpstr>Thank You  for your attention</vt:lpstr>
    </vt:vector>
  </TitlesOfParts>
  <Company>URZ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creator>r06</dc:creator>
  <cp:lastModifiedBy>Hossein Safakish</cp:lastModifiedBy>
  <cp:revision>1480</cp:revision>
  <dcterms:created xsi:type="dcterms:W3CDTF">2009-05-15T06:28:25Z</dcterms:created>
  <dcterms:modified xsi:type="dcterms:W3CDTF">2023-12-19T15:52:51Z</dcterms:modified>
</cp:coreProperties>
</file>